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7924800" cy="10045700"/>
  <p:notesSz cx="7924800" cy="100457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9B1C42-E2FC-8007-C27D-646E6555E9E9}" v="161" dt="2023-03-07T17:27:52.04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2226"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433763" cy="50323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4489450" y="0"/>
            <a:ext cx="3433763" cy="503238"/>
          </a:xfrm>
          <a:prstGeom prst="rect">
            <a:avLst/>
          </a:prstGeom>
        </p:spPr>
        <p:txBody>
          <a:bodyPr vert="horz" lIns="91440" tIns="45720" rIns="91440" bIns="45720" rtlCol="0"/>
          <a:lstStyle>
            <a:lvl1pPr algn="r">
              <a:defRPr sz="1200"/>
            </a:lvl1pPr>
          </a:lstStyle>
          <a:p>
            <a:fld id="{A04501B1-3FFA-4345-B0BF-6BF74930CC9E}" type="datetimeFigureOut">
              <a:rPr lang="es-CL" smtClean="0"/>
              <a:t>15-01-2024</a:t>
            </a:fld>
            <a:endParaRPr lang="es-CL"/>
          </a:p>
        </p:txBody>
      </p:sp>
      <p:sp>
        <p:nvSpPr>
          <p:cNvPr id="4" name="Marcador de imagen de diapositiva 3"/>
          <p:cNvSpPr>
            <a:spLocks noGrp="1" noRot="1" noChangeAspect="1"/>
          </p:cNvSpPr>
          <p:nvPr>
            <p:ph type="sldImg" idx="2"/>
          </p:nvPr>
        </p:nvSpPr>
        <p:spPr>
          <a:xfrm>
            <a:off x="2624138" y="1255713"/>
            <a:ext cx="2676525" cy="33909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792163" y="4833938"/>
            <a:ext cx="6340475" cy="39560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9542463"/>
            <a:ext cx="3433763" cy="50323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4489450" y="9542463"/>
            <a:ext cx="3433763" cy="503237"/>
          </a:xfrm>
          <a:prstGeom prst="rect">
            <a:avLst/>
          </a:prstGeom>
        </p:spPr>
        <p:txBody>
          <a:bodyPr vert="horz" lIns="91440" tIns="45720" rIns="91440" bIns="45720" rtlCol="0" anchor="b"/>
          <a:lstStyle>
            <a:lvl1pPr algn="r">
              <a:defRPr sz="1200"/>
            </a:lvl1pPr>
          </a:lstStyle>
          <a:p>
            <a:fld id="{F2CBD8BA-1F8A-447B-B9F4-2F54356D6955}" type="slidenum">
              <a:rPr lang="es-CL" smtClean="0"/>
              <a:t>‹Nº›</a:t>
            </a:fld>
            <a:endParaRPr lang="es-CL"/>
          </a:p>
        </p:txBody>
      </p:sp>
    </p:spTree>
    <p:extLst>
      <p:ext uri="{BB962C8B-B14F-4D97-AF65-F5344CB8AC3E}">
        <p14:creationId xmlns:p14="http://schemas.microsoft.com/office/powerpoint/2010/main" val="214755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F2CBD8BA-1F8A-447B-B9F4-2F54356D6955}" type="slidenum">
              <a:rPr lang="es-CL" smtClean="0"/>
              <a:t>1</a:t>
            </a:fld>
            <a:endParaRPr lang="es-CL"/>
          </a:p>
        </p:txBody>
      </p:sp>
    </p:spTree>
    <p:extLst>
      <p:ext uri="{BB962C8B-B14F-4D97-AF65-F5344CB8AC3E}">
        <p14:creationId xmlns:p14="http://schemas.microsoft.com/office/powerpoint/2010/main" val="72505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utual.cl/"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6" name="object 3"/>
          <p:cNvSpPr/>
          <p:nvPr userDrawn="1"/>
        </p:nvSpPr>
        <p:spPr>
          <a:xfrm>
            <a:off x="0" y="9608972"/>
            <a:ext cx="7920355" cy="435609"/>
          </a:xfrm>
          <a:custGeom>
            <a:avLst/>
            <a:gdLst/>
            <a:ahLst/>
            <a:cxnLst/>
            <a:rect l="l" t="t" r="r" b="b"/>
            <a:pathLst>
              <a:path w="7920355" h="435609">
                <a:moveTo>
                  <a:pt x="0" y="435025"/>
                </a:moveTo>
                <a:lnTo>
                  <a:pt x="7919999" y="435025"/>
                </a:lnTo>
                <a:lnTo>
                  <a:pt x="7919999" y="0"/>
                </a:lnTo>
                <a:lnTo>
                  <a:pt x="0" y="0"/>
                </a:lnTo>
                <a:lnTo>
                  <a:pt x="0" y="435025"/>
                </a:lnTo>
                <a:close/>
              </a:path>
            </a:pathLst>
          </a:custGeom>
          <a:solidFill>
            <a:srgbClr val="C4D600"/>
          </a:solidFill>
        </p:spPr>
        <p:txBody>
          <a:bodyPr wrap="square" lIns="0" tIns="0" rIns="0" bIns="0" rtlCol="0"/>
          <a:lstStyle/>
          <a:p>
            <a:endParaRPr/>
          </a:p>
        </p:txBody>
      </p:sp>
      <p:sp>
        <p:nvSpPr>
          <p:cNvPr id="6" name="object 2"/>
          <p:cNvSpPr/>
          <p:nvPr userDrawn="1"/>
        </p:nvSpPr>
        <p:spPr>
          <a:xfrm>
            <a:off x="201053" y="193878"/>
            <a:ext cx="7514590" cy="9173845"/>
          </a:xfrm>
          <a:custGeom>
            <a:avLst/>
            <a:gdLst/>
            <a:ahLst/>
            <a:cxnLst/>
            <a:rect l="l" t="t" r="r" b="b"/>
            <a:pathLst>
              <a:path w="7514590" h="9173845">
                <a:moveTo>
                  <a:pt x="7514259" y="0"/>
                </a:moveTo>
                <a:lnTo>
                  <a:pt x="0" y="0"/>
                </a:lnTo>
                <a:lnTo>
                  <a:pt x="0" y="9173629"/>
                </a:lnTo>
                <a:lnTo>
                  <a:pt x="7514259" y="9173629"/>
                </a:lnTo>
                <a:lnTo>
                  <a:pt x="7514259" y="0"/>
                </a:lnTo>
                <a:close/>
              </a:path>
            </a:pathLst>
          </a:custGeom>
          <a:solidFill>
            <a:srgbClr val="505050">
              <a:alpha val="5000"/>
            </a:srgbClr>
          </a:solidFill>
        </p:spPr>
        <p:txBody>
          <a:bodyPr wrap="square" lIns="0" tIns="0" rIns="0" bIns="0" rtlCol="0"/>
          <a:lstStyle/>
          <a:p>
            <a:endParaRPr/>
          </a:p>
        </p:txBody>
      </p:sp>
      <p:sp>
        <p:nvSpPr>
          <p:cNvPr id="7" name="object 4"/>
          <p:cNvSpPr/>
          <p:nvPr userDrawn="1"/>
        </p:nvSpPr>
        <p:spPr>
          <a:xfrm>
            <a:off x="554756" y="9749059"/>
            <a:ext cx="78105" cy="151130"/>
          </a:xfrm>
          <a:custGeom>
            <a:avLst/>
            <a:gdLst/>
            <a:ahLst/>
            <a:cxnLst/>
            <a:rect l="l" t="t" r="r" b="b"/>
            <a:pathLst>
              <a:path w="78104" h="151129">
                <a:moveTo>
                  <a:pt x="47929" y="72288"/>
                </a:moveTo>
                <a:lnTo>
                  <a:pt x="16675" y="72288"/>
                </a:lnTo>
                <a:lnTo>
                  <a:pt x="16675" y="150507"/>
                </a:lnTo>
                <a:lnTo>
                  <a:pt x="47929" y="150507"/>
                </a:lnTo>
                <a:lnTo>
                  <a:pt x="47929" y="72288"/>
                </a:lnTo>
                <a:close/>
              </a:path>
              <a:path w="78104" h="151129">
                <a:moveTo>
                  <a:pt x="74536" y="49771"/>
                </a:moveTo>
                <a:lnTo>
                  <a:pt x="0" y="49771"/>
                </a:lnTo>
                <a:lnTo>
                  <a:pt x="0" y="72288"/>
                </a:lnTo>
                <a:lnTo>
                  <a:pt x="72682" y="72288"/>
                </a:lnTo>
                <a:lnTo>
                  <a:pt x="74536" y="49771"/>
                </a:lnTo>
                <a:close/>
              </a:path>
              <a:path w="78104" h="151129">
                <a:moveTo>
                  <a:pt x="47929" y="0"/>
                </a:moveTo>
                <a:lnTo>
                  <a:pt x="16749" y="23977"/>
                </a:lnTo>
                <a:lnTo>
                  <a:pt x="16675" y="49771"/>
                </a:lnTo>
                <a:lnTo>
                  <a:pt x="47929" y="49771"/>
                </a:lnTo>
                <a:lnTo>
                  <a:pt x="47929" y="26149"/>
                </a:lnTo>
                <a:lnTo>
                  <a:pt x="53746" y="23977"/>
                </a:lnTo>
                <a:lnTo>
                  <a:pt x="74010" y="23977"/>
                </a:lnTo>
                <a:lnTo>
                  <a:pt x="77838" y="2806"/>
                </a:lnTo>
                <a:lnTo>
                  <a:pt x="76126" y="2368"/>
                </a:lnTo>
                <a:lnTo>
                  <a:pt x="70780" y="1403"/>
                </a:lnTo>
                <a:lnTo>
                  <a:pt x="61486" y="438"/>
                </a:lnTo>
                <a:lnTo>
                  <a:pt x="47929" y="0"/>
                </a:lnTo>
                <a:close/>
              </a:path>
              <a:path w="78104" h="151129">
                <a:moveTo>
                  <a:pt x="74010" y="23977"/>
                </a:moveTo>
                <a:lnTo>
                  <a:pt x="66713" y="23977"/>
                </a:lnTo>
                <a:lnTo>
                  <a:pt x="73672" y="25844"/>
                </a:lnTo>
                <a:lnTo>
                  <a:pt x="74010" y="23977"/>
                </a:lnTo>
                <a:close/>
              </a:path>
            </a:pathLst>
          </a:custGeom>
          <a:solidFill>
            <a:srgbClr val="FFFFFF"/>
          </a:solidFill>
        </p:spPr>
        <p:txBody>
          <a:bodyPr wrap="square" lIns="0" tIns="0" rIns="0" bIns="0" rtlCol="0"/>
          <a:lstStyle/>
          <a:p>
            <a:endParaRPr/>
          </a:p>
        </p:txBody>
      </p:sp>
      <p:sp>
        <p:nvSpPr>
          <p:cNvPr id="8" name="object 5"/>
          <p:cNvSpPr/>
          <p:nvPr userDrawn="1"/>
        </p:nvSpPr>
        <p:spPr>
          <a:xfrm>
            <a:off x="1223157" y="9756650"/>
            <a:ext cx="31115" cy="127000"/>
          </a:xfrm>
          <a:custGeom>
            <a:avLst/>
            <a:gdLst/>
            <a:ahLst/>
            <a:cxnLst/>
            <a:rect l="l" t="t" r="r" b="b"/>
            <a:pathLst>
              <a:path w="31115" h="127000">
                <a:moveTo>
                  <a:pt x="23736" y="0"/>
                </a:moveTo>
                <a:lnTo>
                  <a:pt x="6819" y="0"/>
                </a:lnTo>
                <a:lnTo>
                  <a:pt x="0" y="6858"/>
                </a:lnTo>
                <a:lnTo>
                  <a:pt x="0" y="23710"/>
                </a:lnTo>
                <a:lnTo>
                  <a:pt x="6819" y="30568"/>
                </a:lnTo>
                <a:lnTo>
                  <a:pt x="23736" y="30568"/>
                </a:lnTo>
                <a:lnTo>
                  <a:pt x="30568" y="23710"/>
                </a:lnTo>
                <a:lnTo>
                  <a:pt x="30568" y="6858"/>
                </a:lnTo>
                <a:lnTo>
                  <a:pt x="23736" y="0"/>
                </a:lnTo>
                <a:close/>
              </a:path>
              <a:path w="31115" h="127000">
                <a:moveTo>
                  <a:pt x="28486" y="42151"/>
                </a:moveTo>
                <a:lnTo>
                  <a:pt x="2095" y="42151"/>
                </a:lnTo>
                <a:lnTo>
                  <a:pt x="2095" y="126961"/>
                </a:lnTo>
                <a:lnTo>
                  <a:pt x="28486" y="126961"/>
                </a:lnTo>
                <a:lnTo>
                  <a:pt x="28486" y="42151"/>
                </a:lnTo>
                <a:close/>
              </a:path>
            </a:pathLst>
          </a:custGeom>
          <a:solidFill>
            <a:srgbClr val="FFFFFF"/>
          </a:solidFill>
        </p:spPr>
        <p:txBody>
          <a:bodyPr wrap="square" lIns="0" tIns="0" rIns="0" bIns="0" rtlCol="0"/>
          <a:lstStyle/>
          <a:p>
            <a:endParaRPr/>
          </a:p>
        </p:txBody>
      </p:sp>
      <p:sp>
        <p:nvSpPr>
          <p:cNvPr id="9" name="object 6"/>
          <p:cNvSpPr/>
          <p:nvPr userDrawn="1"/>
        </p:nvSpPr>
        <p:spPr>
          <a:xfrm>
            <a:off x="1268188" y="9796698"/>
            <a:ext cx="82550" cy="86995"/>
          </a:xfrm>
          <a:custGeom>
            <a:avLst/>
            <a:gdLst/>
            <a:ahLst/>
            <a:cxnLst/>
            <a:rect l="l" t="t" r="r" b="b"/>
            <a:pathLst>
              <a:path w="82550" h="86995">
                <a:moveTo>
                  <a:pt x="25273" y="2108"/>
                </a:moveTo>
                <a:lnTo>
                  <a:pt x="0" y="2108"/>
                </a:lnTo>
                <a:lnTo>
                  <a:pt x="0" y="86918"/>
                </a:lnTo>
                <a:lnTo>
                  <a:pt x="26339" y="86918"/>
                </a:lnTo>
                <a:lnTo>
                  <a:pt x="26339" y="44957"/>
                </a:lnTo>
                <a:lnTo>
                  <a:pt x="26879" y="36890"/>
                </a:lnTo>
                <a:lnTo>
                  <a:pt x="29097" y="29925"/>
                </a:lnTo>
                <a:lnTo>
                  <a:pt x="33888" y="25035"/>
                </a:lnTo>
                <a:lnTo>
                  <a:pt x="42151" y="23190"/>
                </a:lnTo>
                <a:lnTo>
                  <a:pt x="80575" y="23190"/>
                </a:lnTo>
                <a:lnTo>
                  <a:pt x="77157" y="13703"/>
                </a:lnTo>
                <a:lnTo>
                  <a:pt x="25273" y="13703"/>
                </a:lnTo>
                <a:lnTo>
                  <a:pt x="25273" y="2108"/>
                </a:lnTo>
                <a:close/>
              </a:path>
              <a:path w="82550" h="86995">
                <a:moveTo>
                  <a:pt x="80575" y="23190"/>
                </a:moveTo>
                <a:lnTo>
                  <a:pt x="42151" y="23190"/>
                </a:lnTo>
                <a:lnTo>
                  <a:pt x="49998" y="25320"/>
                </a:lnTo>
                <a:lnTo>
                  <a:pt x="54075" y="30746"/>
                </a:lnTo>
                <a:lnTo>
                  <a:pt x="55615" y="38020"/>
                </a:lnTo>
                <a:lnTo>
                  <a:pt x="55831" y="44957"/>
                </a:lnTo>
                <a:lnTo>
                  <a:pt x="55854" y="86918"/>
                </a:lnTo>
                <a:lnTo>
                  <a:pt x="82219" y="86918"/>
                </a:lnTo>
                <a:lnTo>
                  <a:pt x="82219" y="40398"/>
                </a:lnTo>
                <a:lnTo>
                  <a:pt x="81030" y="24453"/>
                </a:lnTo>
                <a:lnTo>
                  <a:pt x="80575" y="23190"/>
                </a:lnTo>
                <a:close/>
              </a:path>
              <a:path w="82550" h="86995">
                <a:moveTo>
                  <a:pt x="50584" y="0"/>
                </a:moveTo>
                <a:lnTo>
                  <a:pt x="41775" y="1203"/>
                </a:lnTo>
                <a:lnTo>
                  <a:pt x="34626" y="4351"/>
                </a:lnTo>
                <a:lnTo>
                  <a:pt x="29220" y="8749"/>
                </a:lnTo>
                <a:lnTo>
                  <a:pt x="25641" y="13703"/>
                </a:lnTo>
                <a:lnTo>
                  <a:pt x="77157" y="13703"/>
                </a:lnTo>
                <a:lnTo>
                  <a:pt x="76412" y="11636"/>
                </a:lnTo>
                <a:lnTo>
                  <a:pt x="66789" y="3101"/>
                </a:lnTo>
                <a:lnTo>
                  <a:pt x="50584" y="0"/>
                </a:lnTo>
                <a:close/>
              </a:path>
            </a:pathLst>
          </a:custGeom>
          <a:solidFill>
            <a:srgbClr val="FFFFFF"/>
          </a:solidFill>
        </p:spPr>
        <p:txBody>
          <a:bodyPr wrap="square" lIns="0" tIns="0" rIns="0" bIns="0" rtlCol="0"/>
          <a:lstStyle/>
          <a:p>
            <a:endParaRPr/>
          </a:p>
        </p:txBody>
      </p:sp>
      <p:sp>
        <p:nvSpPr>
          <p:cNvPr id="10" name="object 7"/>
          <p:cNvSpPr/>
          <p:nvPr userDrawn="1"/>
        </p:nvSpPr>
        <p:spPr>
          <a:xfrm>
            <a:off x="871199" y="9764669"/>
            <a:ext cx="156845" cy="127635"/>
          </a:xfrm>
          <a:custGeom>
            <a:avLst/>
            <a:gdLst/>
            <a:ahLst/>
            <a:cxnLst/>
            <a:rect l="l" t="t" r="r" b="b"/>
            <a:pathLst>
              <a:path w="156844" h="127634">
                <a:moveTo>
                  <a:pt x="0" y="112953"/>
                </a:moveTo>
                <a:lnTo>
                  <a:pt x="11200" y="119073"/>
                </a:lnTo>
                <a:lnTo>
                  <a:pt x="23180" y="123593"/>
                </a:lnTo>
                <a:lnTo>
                  <a:pt x="35943" y="126419"/>
                </a:lnTo>
                <a:lnTo>
                  <a:pt x="49314" y="127393"/>
                </a:lnTo>
                <a:lnTo>
                  <a:pt x="88592" y="119056"/>
                </a:lnTo>
                <a:lnTo>
                  <a:pt x="96145" y="113398"/>
                </a:lnTo>
                <a:lnTo>
                  <a:pt x="5092" y="113398"/>
                </a:lnTo>
                <a:lnTo>
                  <a:pt x="2527" y="113233"/>
                </a:lnTo>
                <a:lnTo>
                  <a:pt x="0" y="112953"/>
                </a:lnTo>
                <a:close/>
              </a:path>
              <a:path w="156844" h="127634">
                <a:moveTo>
                  <a:pt x="17576" y="77279"/>
                </a:moveTo>
                <a:lnTo>
                  <a:pt x="22018" y="86131"/>
                </a:lnTo>
                <a:lnTo>
                  <a:pt x="28855" y="93156"/>
                </a:lnTo>
                <a:lnTo>
                  <a:pt x="37563" y="97830"/>
                </a:lnTo>
                <a:lnTo>
                  <a:pt x="47612" y="99631"/>
                </a:lnTo>
                <a:lnTo>
                  <a:pt x="38851" y="105420"/>
                </a:lnTo>
                <a:lnTo>
                  <a:pt x="29171" y="109748"/>
                </a:lnTo>
                <a:lnTo>
                  <a:pt x="18730" y="112459"/>
                </a:lnTo>
                <a:lnTo>
                  <a:pt x="7683" y="113398"/>
                </a:lnTo>
                <a:lnTo>
                  <a:pt x="96145" y="113398"/>
                </a:lnTo>
                <a:lnTo>
                  <a:pt x="117255" y="97582"/>
                </a:lnTo>
                <a:lnTo>
                  <a:pt x="129023" y="77876"/>
                </a:lnTo>
                <a:lnTo>
                  <a:pt x="21577" y="77876"/>
                </a:lnTo>
                <a:lnTo>
                  <a:pt x="19532" y="77673"/>
                </a:lnTo>
                <a:lnTo>
                  <a:pt x="17576" y="77279"/>
                </a:lnTo>
                <a:close/>
              </a:path>
              <a:path w="156844" h="127634">
                <a:moveTo>
                  <a:pt x="6299" y="44805"/>
                </a:moveTo>
                <a:lnTo>
                  <a:pt x="6299" y="45199"/>
                </a:lnTo>
                <a:lnTo>
                  <a:pt x="8263" y="56286"/>
                </a:lnTo>
                <a:lnTo>
                  <a:pt x="13687" y="65705"/>
                </a:lnTo>
                <a:lnTo>
                  <a:pt x="21869" y="72754"/>
                </a:lnTo>
                <a:lnTo>
                  <a:pt x="32105" y="76733"/>
                </a:lnTo>
                <a:lnTo>
                  <a:pt x="29413" y="77470"/>
                </a:lnTo>
                <a:lnTo>
                  <a:pt x="26555" y="77876"/>
                </a:lnTo>
                <a:lnTo>
                  <a:pt x="129023" y="77876"/>
                </a:lnTo>
                <a:lnTo>
                  <a:pt x="134849" y="68120"/>
                </a:lnTo>
                <a:lnTo>
                  <a:pt x="138431" y="48818"/>
                </a:lnTo>
                <a:lnTo>
                  <a:pt x="20878" y="48818"/>
                </a:lnTo>
                <a:lnTo>
                  <a:pt x="15608" y="48666"/>
                </a:lnTo>
                <a:lnTo>
                  <a:pt x="10642" y="47193"/>
                </a:lnTo>
                <a:lnTo>
                  <a:pt x="6299" y="44805"/>
                </a:lnTo>
                <a:close/>
              </a:path>
              <a:path w="156844" h="127634">
                <a:moveTo>
                  <a:pt x="10921" y="5867"/>
                </a:moveTo>
                <a:lnTo>
                  <a:pt x="8153" y="10629"/>
                </a:lnTo>
                <a:lnTo>
                  <a:pt x="6565" y="16154"/>
                </a:lnTo>
                <a:lnTo>
                  <a:pt x="6565" y="22059"/>
                </a:lnTo>
                <a:lnTo>
                  <a:pt x="7587" y="30136"/>
                </a:lnTo>
                <a:lnTo>
                  <a:pt x="10483" y="37463"/>
                </a:lnTo>
                <a:lnTo>
                  <a:pt x="14999" y="43778"/>
                </a:lnTo>
                <a:lnTo>
                  <a:pt x="20878" y="48818"/>
                </a:lnTo>
                <a:lnTo>
                  <a:pt x="138431" y="48818"/>
                </a:lnTo>
                <a:lnTo>
                  <a:pt x="140163" y="39484"/>
                </a:lnTo>
                <a:lnTo>
                  <a:pt x="77215" y="39484"/>
                </a:lnTo>
                <a:lnTo>
                  <a:pt x="57811" y="36403"/>
                </a:lnTo>
                <a:lnTo>
                  <a:pt x="39997" y="29476"/>
                </a:lnTo>
                <a:lnTo>
                  <a:pt x="24218" y="19149"/>
                </a:lnTo>
                <a:lnTo>
                  <a:pt x="10921" y="5867"/>
                </a:lnTo>
                <a:close/>
              </a:path>
              <a:path w="156844" h="127634">
                <a:moveTo>
                  <a:pt x="108546" y="0"/>
                </a:moveTo>
                <a:lnTo>
                  <a:pt x="76477" y="31724"/>
                </a:lnTo>
                <a:lnTo>
                  <a:pt x="76390" y="34683"/>
                </a:lnTo>
                <a:lnTo>
                  <a:pt x="76669" y="37122"/>
                </a:lnTo>
                <a:lnTo>
                  <a:pt x="77215" y="39484"/>
                </a:lnTo>
                <a:lnTo>
                  <a:pt x="140163" y="39484"/>
                </a:lnTo>
                <a:lnTo>
                  <a:pt x="140735" y="36403"/>
                </a:lnTo>
                <a:lnTo>
                  <a:pt x="140741" y="31724"/>
                </a:lnTo>
                <a:lnTo>
                  <a:pt x="147002" y="27190"/>
                </a:lnTo>
                <a:lnTo>
                  <a:pt x="152463" y="21526"/>
                </a:lnTo>
                <a:lnTo>
                  <a:pt x="153389" y="20142"/>
                </a:lnTo>
                <a:lnTo>
                  <a:pt x="138315" y="20142"/>
                </a:lnTo>
                <a:lnTo>
                  <a:pt x="144945" y="16154"/>
                </a:lnTo>
                <a:lnTo>
                  <a:pt x="149825" y="10147"/>
                </a:lnTo>
                <a:lnTo>
                  <a:pt x="132041" y="10147"/>
                </a:lnTo>
                <a:lnTo>
                  <a:pt x="127192" y="5925"/>
                </a:lnTo>
                <a:lnTo>
                  <a:pt x="121561" y="2730"/>
                </a:lnTo>
                <a:lnTo>
                  <a:pt x="115296" y="706"/>
                </a:lnTo>
                <a:lnTo>
                  <a:pt x="108546" y="0"/>
                </a:lnTo>
                <a:close/>
              </a:path>
              <a:path w="156844" h="127634">
                <a:moveTo>
                  <a:pt x="156781" y="15074"/>
                </a:moveTo>
                <a:lnTo>
                  <a:pt x="151015" y="17640"/>
                </a:lnTo>
                <a:lnTo>
                  <a:pt x="144818" y="19367"/>
                </a:lnTo>
                <a:lnTo>
                  <a:pt x="138315" y="20142"/>
                </a:lnTo>
                <a:lnTo>
                  <a:pt x="153389" y="20142"/>
                </a:lnTo>
                <a:lnTo>
                  <a:pt x="156781" y="15074"/>
                </a:lnTo>
                <a:close/>
              </a:path>
              <a:path w="156844" h="127634">
                <a:moveTo>
                  <a:pt x="152450" y="2349"/>
                </a:moveTo>
                <a:lnTo>
                  <a:pt x="146240" y="6032"/>
                </a:lnTo>
                <a:lnTo>
                  <a:pt x="139369" y="8712"/>
                </a:lnTo>
                <a:lnTo>
                  <a:pt x="132041" y="10147"/>
                </a:lnTo>
                <a:lnTo>
                  <a:pt x="149825" y="10147"/>
                </a:lnTo>
                <a:lnTo>
                  <a:pt x="150063" y="9855"/>
                </a:lnTo>
                <a:lnTo>
                  <a:pt x="152450" y="2349"/>
                </a:lnTo>
                <a:close/>
              </a:path>
            </a:pathLst>
          </a:custGeom>
          <a:solidFill>
            <a:srgbClr val="FFFFFF"/>
          </a:solidFill>
        </p:spPr>
        <p:txBody>
          <a:bodyPr wrap="square" lIns="0" tIns="0" rIns="0" bIns="0" rtlCol="0"/>
          <a:lstStyle/>
          <a:p>
            <a:endParaRPr/>
          </a:p>
        </p:txBody>
      </p:sp>
      <p:sp>
        <p:nvSpPr>
          <p:cNvPr id="11" name="object 8"/>
          <p:cNvSpPr/>
          <p:nvPr userDrawn="1"/>
        </p:nvSpPr>
        <p:spPr>
          <a:xfrm>
            <a:off x="478054" y="9704329"/>
            <a:ext cx="241300" cy="241300"/>
          </a:xfrm>
          <a:custGeom>
            <a:avLst/>
            <a:gdLst/>
            <a:ahLst/>
            <a:cxnLst/>
            <a:rect l="l" t="t" r="r" b="b"/>
            <a:pathLst>
              <a:path w="241300" h="241300">
                <a:moveTo>
                  <a:pt x="241033" y="120510"/>
                </a:moveTo>
                <a:lnTo>
                  <a:pt x="231563" y="167420"/>
                </a:lnTo>
                <a:lnTo>
                  <a:pt x="205738" y="205725"/>
                </a:lnTo>
                <a:lnTo>
                  <a:pt x="167433" y="231550"/>
                </a:lnTo>
                <a:lnTo>
                  <a:pt x="120522" y="241020"/>
                </a:lnTo>
                <a:lnTo>
                  <a:pt x="73616" y="231550"/>
                </a:lnTo>
                <a:lnTo>
                  <a:pt x="35306" y="205725"/>
                </a:lnTo>
                <a:lnTo>
                  <a:pt x="9473" y="167420"/>
                </a:lnTo>
                <a:lnTo>
                  <a:pt x="0" y="120510"/>
                </a:lnTo>
                <a:lnTo>
                  <a:pt x="9473" y="73605"/>
                </a:lnTo>
                <a:lnTo>
                  <a:pt x="35306" y="35299"/>
                </a:lnTo>
                <a:lnTo>
                  <a:pt x="73616" y="9471"/>
                </a:lnTo>
                <a:lnTo>
                  <a:pt x="120522" y="0"/>
                </a:lnTo>
                <a:lnTo>
                  <a:pt x="167433" y="9471"/>
                </a:lnTo>
                <a:lnTo>
                  <a:pt x="205738" y="35299"/>
                </a:lnTo>
                <a:lnTo>
                  <a:pt x="231563" y="73605"/>
                </a:lnTo>
                <a:lnTo>
                  <a:pt x="241033" y="120510"/>
                </a:lnTo>
                <a:close/>
              </a:path>
            </a:pathLst>
          </a:custGeom>
          <a:ln w="10642">
            <a:solidFill>
              <a:srgbClr val="FFFFFF"/>
            </a:solidFill>
          </a:ln>
        </p:spPr>
        <p:txBody>
          <a:bodyPr wrap="square" lIns="0" tIns="0" rIns="0" bIns="0" rtlCol="0"/>
          <a:lstStyle/>
          <a:p>
            <a:endParaRPr/>
          </a:p>
        </p:txBody>
      </p:sp>
      <p:sp>
        <p:nvSpPr>
          <p:cNvPr id="12" name="object 9"/>
          <p:cNvSpPr/>
          <p:nvPr userDrawn="1"/>
        </p:nvSpPr>
        <p:spPr>
          <a:xfrm>
            <a:off x="822170" y="9704329"/>
            <a:ext cx="241300" cy="241300"/>
          </a:xfrm>
          <a:custGeom>
            <a:avLst/>
            <a:gdLst/>
            <a:ahLst/>
            <a:cxnLst/>
            <a:rect l="l" t="t" r="r" b="b"/>
            <a:pathLst>
              <a:path w="241300" h="241300">
                <a:moveTo>
                  <a:pt x="241033" y="120510"/>
                </a:moveTo>
                <a:lnTo>
                  <a:pt x="231561" y="167420"/>
                </a:lnTo>
                <a:lnTo>
                  <a:pt x="205733" y="205725"/>
                </a:lnTo>
                <a:lnTo>
                  <a:pt x="167427" y="231550"/>
                </a:lnTo>
                <a:lnTo>
                  <a:pt x="120522" y="241020"/>
                </a:lnTo>
                <a:lnTo>
                  <a:pt x="73610" y="231550"/>
                </a:lnTo>
                <a:lnTo>
                  <a:pt x="35301" y="205725"/>
                </a:lnTo>
                <a:lnTo>
                  <a:pt x="9471" y="167420"/>
                </a:lnTo>
                <a:lnTo>
                  <a:pt x="0" y="120510"/>
                </a:lnTo>
                <a:lnTo>
                  <a:pt x="9471" y="73605"/>
                </a:lnTo>
                <a:lnTo>
                  <a:pt x="35301" y="35299"/>
                </a:lnTo>
                <a:lnTo>
                  <a:pt x="73610" y="9471"/>
                </a:lnTo>
                <a:lnTo>
                  <a:pt x="120522" y="0"/>
                </a:lnTo>
                <a:lnTo>
                  <a:pt x="167427" y="9471"/>
                </a:lnTo>
                <a:lnTo>
                  <a:pt x="205733" y="35299"/>
                </a:lnTo>
                <a:lnTo>
                  <a:pt x="231561" y="73605"/>
                </a:lnTo>
                <a:lnTo>
                  <a:pt x="241033" y="120510"/>
                </a:lnTo>
                <a:close/>
              </a:path>
            </a:pathLst>
          </a:custGeom>
          <a:ln w="10642">
            <a:solidFill>
              <a:srgbClr val="FFFFFF"/>
            </a:solidFill>
          </a:ln>
        </p:spPr>
        <p:txBody>
          <a:bodyPr wrap="square" lIns="0" tIns="0" rIns="0" bIns="0" rtlCol="0"/>
          <a:lstStyle/>
          <a:p>
            <a:endParaRPr/>
          </a:p>
        </p:txBody>
      </p:sp>
      <p:sp>
        <p:nvSpPr>
          <p:cNvPr id="13" name="object 10"/>
          <p:cNvSpPr/>
          <p:nvPr userDrawn="1"/>
        </p:nvSpPr>
        <p:spPr>
          <a:xfrm>
            <a:off x="1160456" y="9704329"/>
            <a:ext cx="241300" cy="241300"/>
          </a:xfrm>
          <a:custGeom>
            <a:avLst/>
            <a:gdLst/>
            <a:ahLst/>
            <a:cxnLst/>
            <a:rect l="l" t="t" r="r" b="b"/>
            <a:pathLst>
              <a:path w="241300" h="241300">
                <a:moveTo>
                  <a:pt x="241033" y="120510"/>
                </a:moveTo>
                <a:lnTo>
                  <a:pt x="231561" y="167420"/>
                </a:lnTo>
                <a:lnTo>
                  <a:pt x="205733" y="205725"/>
                </a:lnTo>
                <a:lnTo>
                  <a:pt x="167427" y="231550"/>
                </a:lnTo>
                <a:lnTo>
                  <a:pt x="120522" y="241020"/>
                </a:lnTo>
                <a:lnTo>
                  <a:pt x="73610" y="231550"/>
                </a:lnTo>
                <a:lnTo>
                  <a:pt x="35301" y="205725"/>
                </a:lnTo>
                <a:lnTo>
                  <a:pt x="9471" y="167420"/>
                </a:lnTo>
                <a:lnTo>
                  <a:pt x="0" y="120510"/>
                </a:lnTo>
                <a:lnTo>
                  <a:pt x="9471" y="73605"/>
                </a:lnTo>
                <a:lnTo>
                  <a:pt x="35301" y="35299"/>
                </a:lnTo>
                <a:lnTo>
                  <a:pt x="73610" y="9471"/>
                </a:lnTo>
                <a:lnTo>
                  <a:pt x="120522" y="0"/>
                </a:lnTo>
                <a:lnTo>
                  <a:pt x="167427" y="9471"/>
                </a:lnTo>
                <a:lnTo>
                  <a:pt x="205733" y="35299"/>
                </a:lnTo>
                <a:lnTo>
                  <a:pt x="231561" y="73605"/>
                </a:lnTo>
                <a:lnTo>
                  <a:pt x="241033" y="120510"/>
                </a:lnTo>
                <a:close/>
              </a:path>
            </a:pathLst>
          </a:custGeom>
          <a:ln w="10642">
            <a:solidFill>
              <a:srgbClr val="FFFFFF"/>
            </a:solidFill>
          </a:ln>
        </p:spPr>
        <p:txBody>
          <a:bodyPr wrap="square" lIns="0" tIns="0" rIns="0" bIns="0" rtlCol="0"/>
          <a:lstStyle/>
          <a:p>
            <a:endParaRPr/>
          </a:p>
        </p:txBody>
      </p:sp>
      <p:sp>
        <p:nvSpPr>
          <p:cNvPr id="14" name="object 11"/>
          <p:cNvSpPr/>
          <p:nvPr userDrawn="1"/>
        </p:nvSpPr>
        <p:spPr>
          <a:xfrm>
            <a:off x="1482768" y="9699007"/>
            <a:ext cx="251675" cy="251663"/>
          </a:xfrm>
          <a:prstGeom prst="rect">
            <a:avLst/>
          </a:prstGeom>
          <a:blipFill>
            <a:blip r:embed="rId2" cstate="print"/>
            <a:stretch>
              <a:fillRect/>
            </a:stretch>
          </a:blipFill>
        </p:spPr>
        <p:txBody>
          <a:bodyPr wrap="square" lIns="0" tIns="0" rIns="0" bIns="0" rtlCol="0"/>
          <a:lstStyle/>
          <a:p>
            <a:endParaRPr/>
          </a:p>
        </p:txBody>
      </p:sp>
      <p:sp>
        <p:nvSpPr>
          <p:cNvPr id="25" name="object 22"/>
          <p:cNvSpPr txBox="1"/>
          <p:nvPr userDrawn="1"/>
        </p:nvSpPr>
        <p:spPr>
          <a:xfrm>
            <a:off x="6183293" y="9710786"/>
            <a:ext cx="1156970" cy="226060"/>
          </a:xfrm>
          <a:prstGeom prst="rect">
            <a:avLst/>
          </a:prstGeom>
        </p:spPr>
        <p:txBody>
          <a:bodyPr vert="horz" wrap="square" lIns="0" tIns="15240" rIns="0" bIns="0" rtlCol="0">
            <a:spAutoFit/>
          </a:bodyPr>
          <a:lstStyle/>
          <a:p>
            <a:pPr marL="12700">
              <a:lnSpc>
                <a:spcPct val="100000"/>
              </a:lnSpc>
              <a:spcBef>
                <a:spcPts val="120"/>
              </a:spcBef>
            </a:pPr>
            <a:r>
              <a:rPr sz="1200" b="1" spc="-50" dirty="0">
                <a:solidFill>
                  <a:srgbClr val="FFFFFF"/>
                </a:solidFill>
                <a:latin typeface="Gotham Bold"/>
                <a:cs typeface="Gotham Bold"/>
                <a:hlinkClick r:id="rId3"/>
              </a:rPr>
              <a:t>ww</a:t>
            </a:r>
            <a:r>
              <a:rPr sz="1200" b="1" spc="-120" dirty="0">
                <a:solidFill>
                  <a:srgbClr val="FFFFFF"/>
                </a:solidFill>
                <a:latin typeface="Gotham Bold"/>
                <a:cs typeface="Gotham Bold"/>
                <a:hlinkClick r:id="rId3"/>
              </a:rPr>
              <a:t>w</a:t>
            </a:r>
            <a:r>
              <a:rPr sz="1200" b="1" spc="-35" dirty="0">
                <a:solidFill>
                  <a:srgbClr val="FFFFFF"/>
                </a:solidFill>
                <a:latin typeface="Gotham Bold"/>
                <a:cs typeface="Gotham Bold"/>
                <a:hlinkClick r:id="rId3"/>
              </a:rPr>
              <a:t>.mutual</a:t>
            </a:r>
            <a:r>
              <a:rPr sz="1200" b="1" spc="-45" dirty="0">
                <a:solidFill>
                  <a:srgbClr val="FFFFFF"/>
                </a:solidFill>
                <a:latin typeface="Gotham Bold"/>
                <a:cs typeface="Gotham Bold"/>
                <a:hlinkClick r:id="rId3"/>
              </a:rPr>
              <a:t>.</a:t>
            </a:r>
            <a:r>
              <a:rPr sz="1200" b="1" spc="-35" dirty="0">
                <a:solidFill>
                  <a:srgbClr val="FFFFFF"/>
                </a:solidFill>
                <a:latin typeface="Gotham Bold"/>
                <a:cs typeface="Gotham Bold"/>
                <a:hlinkClick r:id="rId3"/>
              </a:rPr>
              <a:t>cl</a:t>
            </a:r>
            <a:endParaRPr sz="1200">
              <a:latin typeface="Gotham Bold"/>
              <a:cs typeface="Gotham Bo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5" name="Imagen 4"/>
          <p:cNvPicPr>
            <a:picLocks noChangeAspect="1"/>
          </p:cNvPicPr>
          <p:nvPr userDrawn="1"/>
        </p:nvPicPr>
        <p:blipFill rotWithShape="1">
          <a:blip r:embed="rId2">
            <a:extLst>
              <a:ext uri="{28A0092B-C50C-407E-A947-70E740481C1C}">
                <a14:useLocalDpi xmlns:a14="http://schemas.microsoft.com/office/drawing/2010/main" val="0"/>
              </a:ext>
            </a:extLst>
          </a:blip>
          <a:srcRect t="7592"/>
          <a:stretch/>
        </p:blipFill>
        <p:spPr>
          <a:xfrm>
            <a:off x="0" y="-6350"/>
            <a:ext cx="6477377" cy="3369884"/>
          </a:xfrm>
          <a:prstGeom prst="rect">
            <a:avLst/>
          </a:prstGeom>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52" y="0"/>
            <a:ext cx="7921695" cy="100457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96240" y="401828"/>
            <a:ext cx="7132320" cy="160731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96240" y="2310511"/>
            <a:ext cx="7132320" cy="66301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94432" y="9342501"/>
            <a:ext cx="2535936" cy="50228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96240" y="9342501"/>
            <a:ext cx="1822704" cy="50228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1/15/2024</a:t>
            </a:fld>
            <a:endParaRPr lang="en-US"/>
          </a:p>
        </p:txBody>
      </p:sp>
      <p:sp>
        <p:nvSpPr>
          <p:cNvPr id="6" name="Holder 6"/>
          <p:cNvSpPr>
            <a:spLocks noGrp="1"/>
          </p:cNvSpPr>
          <p:nvPr>
            <p:ph type="sldNum" sz="quarter" idx="7"/>
          </p:nvPr>
        </p:nvSpPr>
        <p:spPr>
          <a:xfrm>
            <a:off x="5705856" y="9342501"/>
            <a:ext cx="1822704" cy="50228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1"/>
          <p:cNvSpPr/>
          <p:nvPr/>
        </p:nvSpPr>
        <p:spPr>
          <a:xfrm>
            <a:off x="481967" y="4741025"/>
            <a:ext cx="3268345" cy="342900"/>
          </a:xfrm>
          <a:custGeom>
            <a:avLst/>
            <a:gdLst/>
            <a:ahLst/>
            <a:cxnLst/>
            <a:rect l="l" t="t" r="r" b="b"/>
            <a:pathLst>
              <a:path w="3268345" h="342900">
                <a:moveTo>
                  <a:pt x="0" y="0"/>
                </a:moveTo>
                <a:lnTo>
                  <a:pt x="0" y="342607"/>
                </a:lnTo>
                <a:lnTo>
                  <a:pt x="3063354" y="342607"/>
                </a:lnTo>
                <a:lnTo>
                  <a:pt x="3127348" y="328471"/>
                </a:lnTo>
                <a:lnTo>
                  <a:pt x="3175635" y="262661"/>
                </a:lnTo>
                <a:lnTo>
                  <a:pt x="3211606" y="167672"/>
                </a:lnTo>
                <a:lnTo>
                  <a:pt x="3233234" y="109067"/>
                </a:lnTo>
                <a:lnTo>
                  <a:pt x="3249192" y="62597"/>
                </a:lnTo>
                <a:lnTo>
                  <a:pt x="3268154" y="4013"/>
                </a:lnTo>
                <a:lnTo>
                  <a:pt x="3268154" y="228"/>
                </a:lnTo>
                <a:lnTo>
                  <a:pt x="0" y="0"/>
                </a:lnTo>
                <a:close/>
              </a:path>
            </a:pathLst>
          </a:custGeom>
          <a:solidFill>
            <a:srgbClr val="C4D600"/>
          </a:solidFill>
        </p:spPr>
        <p:txBody>
          <a:bodyPr wrap="square" lIns="0" tIns="0" rIns="0" bIns="0" rtlCol="0"/>
          <a:lstStyle/>
          <a:p>
            <a:endParaRPr/>
          </a:p>
        </p:txBody>
      </p:sp>
      <p:sp>
        <p:nvSpPr>
          <p:cNvPr id="5" name="object 22"/>
          <p:cNvSpPr/>
          <p:nvPr/>
        </p:nvSpPr>
        <p:spPr>
          <a:xfrm>
            <a:off x="481967" y="6349690"/>
            <a:ext cx="3268345" cy="342900"/>
          </a:xfrm>
          <a:custGeom>
            <a:avLst/>
            <a:gdLst/>
            <a:ahLst/>
            <a:cxnLst/>
            <a:rect l="l" t="t" r="r" b="b"/>
            <a:pathLst>
              <a:path w="3268345" h="342900">
                <a:moveTo>
                  <a:pt x="0" y="0"/>
                </a:moveTo>
                <a:lnTo>
                  <a:pt x="0" y="342620"/>
                </a:lnTo>
                <a:lnTo>
                  <a:pt x="3063354" y="342620"/>
                </a:lnTo>
                <a:lnTo>
                  <a:pt x="3127348" y="328477"/>
                </a:lnTo>
                <a:lnTo>
                  <a:pt x="3175635" y="262661"/>
                </a:lnTo>
                <a:lnTo>
                  <a:pt x="3211606" y="167672"/>
                </a:lnTo>
                <a:lnTo>
                  <a:pt x="3233234" y="109067"/>
                </a:lnTo>
                <a:lnTo>
                  <a:pt x="3249192" y="62597"/>
                </a:lnTo>
                <a:lnTo>
                  <a:pt x="3268154" y="4013"/>
                </a:lnTo>
                <a:lnTo>
                  <a:pt x="3268154" y="228"/>
                </a:lnTo>
                <a:lnTo>
                  <a:pt x="0" y="0"/>
                </a:lnTo>
                <a:close/>
              </a:path>
            </a:pathLst>
          </a:custGeom>
          <a:solidFill>
            <a:srgbClr val="C4D600"/>
          </a:solidFill>
        </p:spPr>
        <p:txBody>
          <a:bodyPr wrap="square" lIns="0" tIns="0" rIns="0" bIns="0" rtlCol="0"/>
          <a:lstStyle/>
          <a:p>
            <a:endParaRPr/>
          </a:p>
        </p:txBody>
      </p:sp>
      <p:sp>
        <p:nvSpPr>
          <p:cNvPr id="6" name="object 23"/>
          <p:cNvSpPr/>
          <p:nvPr/>
        </p:nvSpPr>
        <p:spPr>
          <a:xfrm>
            <a:off x="481967" y="8178497"/>
            <a:ext cx="3268345" cy="342900"/>
          </a:xfrm>
          <a:custGeom>
            <a:avLst/>
            <a:gdLst/>
            <a:ahLst/>
            <a:cxnLst/>
            <a:rect l="l" t="t" r="r" b="b"/>
            <a:pathLst>
              <a:path w="3268345" h="342900">
                <a:moveTo>
                  <a:pt x="0" y="0"/>
                </a:moveTo>
                <a:lnTo>
                  <a:pt x="0" y="342607"/>
                </a:lnTo>
                <a:lnTo>
                  <a:pt x="3063354" y="342607"/>
                </a:lnTo>
                <a:lnTo>
                  <a:pt x="3127348" y="328466"/>
                </a:lnTo>
                <a:lnTo>
                  <a:pt x="3175635" y="262661"/>
                </a:lnTo>
                <a:lnTo>
                  <a:pt x="3211606" y="167672"/>
                </a:lnTo>
                <a:lnTo>
                  <a:pt x="3233234" y="109067"/>
                </a:lnTo>
                <a:lnTo>
                  <a:pt x="3249192" y="62597"/>
                </a:lnTo>
                <a:lnTo>
                  <a:pt x="3268154" y="4013"/>
                </a:lnTo>
                <a:lnTo>
                  <a:pt x="3268154" y="228"/>
                </a:lnTo>
                <a:lnTo>
                  <a:pt x="0" y="0"/>
                </a:lnTo>
                <a:close/>
              </a:path>
            </a:pathLst>
          </a:custGeom>
          <a:solidFill>
            <a:srgbClr val="C4D600"/>
          </a:solidFill>
        </p:spPr>
        <p:txBody>
          <a:bodyPr wrap="square" lIns="0" tIns="0" rIns="0" bIns="0" rtlCol="0"/>
          <a:lstStyle/>
          <a:p>
            <a:endParaRPr/>
          </a:p>
        </p:txBody>
      </p:sp>
      <p:sp>
        <p:nvSpPr>
          <p:cNvPr id="11" name="object 19">
            <a:extLst>
              <a:ext uri="{FF2B5EF4-FFF2-40B4-BE49-F238E27FC236}">
                <a16:creationId xmlns:a16="http://schemas.microsoft.com/office/drawing/2014/main" id="{F95E15B4-162B-0E8A-C93E-078EE457BCEA}"/>
              </a:ext>
            </a:extLst>
          </p:cNvPr>
          <p:cNvSpPr txBox="1"/>
          <p:nvPr/>
        </p:nvSpPr>
        <p:spPr>
          <a:xfrm>
            <a:off x="481967" y="3879850"/>
            <a:ext cx="6811645" cy="671338"/>
          </a:xfrm>
          <a:prstGeom prst="rect">
            <a:avLst/>
          </a:prstGeom>
        </p:spPr>
        <p:txBody>
          <a:bodyPr vert="horz" wrap="square" lIns="0" tIns="17145" rIns="0" bIns="0" rtlCol="0" anchor="t">
            <a:spAutoFit/>
          </a:bodyPr>
          <a:lstStyle/>
          <a:p>
            <a:pPr marL="12700">
              <a:lnSpc>
                <a:spcPts val="1680"/>
              </a:lnSpc>
              <a:spcBef>
                <a:spcPts val="135"/>
              </a:spcBef>
            </a:pPr>
            <a:r>
              <a:rPr sz="1450" b="1" spc="-15" dirty="0">
                <a:solidFill>
                  <a:srgbClr val="595A5C"/>
                </a:solidFill>
                <a:latin typeface="Gotham Bold"/>
                <a:cs typeface="Gotham Bold"/>
              </a:rPr>
              <a:t>TEMA</a:t>
            </a:r>
            <a:r>
              <a:rPr sz="1450" b="1" spc="-35" dirty="0">
                <a:solidFill>
                  <a:srgbClr val="595A5C"/>
                </a:solidFill>
                <a:latin typeface="Gotham Bold"/>
                <a:cs typeface="Gotham Bold"/>
              </a:rPr>
              <a:t> </a:t>
            </a:r>
            <a:r>
              <a:rPr sz="1450" b="1" spc="-30" dirty="0">
                <a:solidFill>
                  <a:srgbClr val="595A5C"/>
                </a:solidFill>
                <a:latin typeface="Gotham Bold"/>
                <a:cs typeface="Gotham Bold"/>
              </a:rPr>
              <a:t>I</a:t>
            </a:r>
            <a:r>
              <a:rPr lang="es-CL" sz="1450" b="1" spc="-30" dirty="0">
                <a:solidFill>
                  <a:srgbClr val="595A5C"/>
                </a:solidFill>
                <a:latin typeface="Gotham Bold"/>
                <a:cs typeface="Gotham Bold"/>
              </a:rPr>
              <a:t>V</a:t>
            </a:r>
            <a:endParaRPr sz="1450" dirty="0">
              <a:latin typeface="Gotham Bold"/>
              <a:cs typeface="Gotham Bold"/>
            </a:endParaRPr>
          </a:p>
          <a:p>
            <a:pPr marL="12700" algn="ctr">
              <a:lnSpc>
                <a:spcPts val="1680"/>
              </a:lnSpc>
            </a:pPr>
            <a:r>
              <a:rPr lang="es-CL" sz="1450" b="1" spc="-30" dirty="0">
                <a:solidFill>
                  <a:srgbClr val="C2D500"/>
                </a:solidFill>
                <a:latin typeface="Gotham Bold"/>
                <a:cs typeface="Gotham Bold"/>
              </a:rPr>
              <a:t>“CUIDADO DE LAS MANOS EN LA </a:t>
            </a:r>
            <a:r>
              <a:rPr lang="es-MX" sz="1450" b="1" spc="-30" dirty="0">
                <a:solidFill>
                  <a:srgbClr val="C2D500"/>
                </a:solidFill>
                <a:latin typeface="Gotham Bold"/>
                <a:cs typeface="Gotham Bold"/>
              </a:rPr>
              <a:t>OPERACIÓN </a:t>
            </a:r>
            <a:endParaRPr lang="es-MX" sz="1450" dirty="0">
              <a:solidFill>
                <a:srgbClr val="000000"/>
              </a:solidFill>
              <a:latin typeface="Gotham Bold"/>
              <a:cs typeface="Gotham Bold"/>
            </a:endParaRPr>
          </a:p>
          <a:p>
            <a:pPr marL="12700" algn="ctr">
              <a:lnSpc>
                <a:spcPts val="1680"/>
              </a:lnSpc>
            </a:pPr>
            <a:r>
              <a:rPr lang="es-MX" sz="1450" b="1" spc="-30" dirty="0">
                <a:solidFill>
                  <a:srgbClr val="C2D500"/>
                </a:solidFill>
                <a:latin typeface="Gotham Bold"/>
                <a:cs typeface="Gotham Bold"/>
              </a:rPr>
              <a:t>Y MANTENCIÓN DE EQUIPOS</a:t>
            </a:r>
            <a:r>
              <a:rPr lang="es-CL" sz="1450" b="1" spc="-30" dirty="0">
                <a:solidFill>
                  <a:srgbClr val="C2D500"/>
                </a:solidFill>
                <a:latin typeface="Gotham Bold"/>
                <a:cs typeface="Gotham Bold"/>
              </a:rPr>
              <a:t>”</a:t>
            </a:r>
            <a:endParaRPr sz="1450" dirty="0">
              <a:latin typeface="Gotham Bold"/>
              <a:cs typeface="Gotham Bold"/>
            </a:endParaRPr>
          </a:p>
        </p:txBody>
      </p:sp>
      <p:sp>
        <p:nvSpPr>
          <p:cNvPr id="12" name="object 24">
            <a:extLst>
              <a:ext uri="{FF2B5EF4-FFF2-40B4-BE49-F238E27FC236}">
                <a16:creationId xmlns:a16="http://schemas.microsoft.com/office/drawing/2014/main" id="{91756A97-82E1-AB41-78F1-D816825E7CD5}"/>
              </a:ext>
            </a:extLst>
          </p:cNvPr>
          <p:cNvSpPr txBox="1"/>
          <p:nvPr/>
        </p:nvSpPr>
        <p:spPr>
          <a:xfrm>
            <a:off x="304800" y="6747742"/>
            <a:ext cx="4063391" cy="2456763"/>
          </a:xfrm>
          <a:prstGeom prst="rect">
            <a:avLst/>
          </a:prstGeom>
        </p:spPr>
        <p:txBody>
          <a:bodyPr vert="horz" wrap="square" lIns="0" tIns="12700" rIns="0" bIns="0" rtlCol="0" anchor="t">
            <a:spAutoFit/>
          </a:bodyPr>
          <a:lstStyle/>
          <a:p>
            <a:pPr marL="327660" marR="2707640" algn="just">
              <a:lnSpc>
                <a:spcPct val="121300"/>
              </a:lnSpc>
            </a:pPr>
            <a:r>
              <a:rPr lang="es-CL" sz="1000" dirty="0">
                <a:solidFill>
                  <a:srgbClr val="595A5C"/>
                </a:solidFill>
                <a:latin typeface="Gotham Book" panose="02000603040000020004" pitchFamily="2" charset="0"/>
                <a:cs typeface="Arial" panose="020B0604020202020204" pitchFamily="34" charset="0"/>
                <a:sym typeface="Arial"/>
              </a:rPr>
              <a:t>Empresas, Instituciones, trabajadores y funcionarios adherentes a Mutual de Seguridad que se encuentren en la implementación de la “Campaña Mano a Mano”.</a:t>
            </a:r>
          </a:p>
          <a:p>
            <a:pPr marL="327660" marR="2707640" algn="just">
              <a:lnSpc>
                <a:spcPct val="121300"/>
              </a:lnSpc>
            </a:pPr>
            <a:endParaRPr lang="es-ES" sz="1100" dirty="0">
              <a:solidFill>
                <a:srgbClr val="595A5C"/>
              </a:solidFill>
              <a:latin typeface="Gotham Bold"/>
            </a:endParaRPr>
          </a:p>
          <a:p>
            <a:pPr marL="327660" marR="2707640" algn="just">
              <a:lnSpc>
                <a:spcPct val="121300"/>
              </a:lnSpc>
            </a:pPr>
            <a:endParaRPr lang="es-ES" sz="1100" dirty="0">
              <a:latin typeface="Gotham Bold"/>
              <a:cs typeface="Gotham Book"/>
            </a:endParaRPr>
          </a:p>
        </p:txBody>
      </p:sp>
      <p:sp>
        <p:nvSpPr>
          <p:cNvPr id="13" name="object 24">
            <a:extLst>
              <a:ext uri="{FF2B5EF4-FFF2-40B4-BE49-F238E27FC236}">
                <a16:creationId xmlns:a16="http://schemas.microsoft.com/office/drawing/2014/main" id="{1FD1DC30-D279-AC6D-DA9B-3B138548329B}"/>
              </a:ext>
            </a:extLst>
          </p:cNvPr>
          <p:cNvSpPr txBox="1"/>
          <p:nvPr/>
        </p:nvSpPr>
        <p:spPr>
          <a:xfrm>
            <a:off x="204205" y="8265557"/>
            <a:ext cx="7238628" cy="1073114"/>
          </a:xfrm>
          <a:prstGeom prst="rect">
            <a:avLst/>
          </a:prstGeom>
        </p:spPr>
        <p:txBody>
          <a:bodyPr vert="horz" wrap="square" lIns="0" tIns="12700" rIns="0" bIns="0" rtlCol="0" anchor="t">
            <a:spAutoFit/>
          </a:bodyPr>
          <a:lstStyle/>
          <a:p>
            <a:pPr marL="447675" algn="just"/>
            <a:r>
              <a:rPr sz="1100" b="1" spc="-50" dirty="0">
                <a:solidFill>
                  <a:srgbClr val="505050"/>
                </a:solidFill>
                <a:latin typeface="Gotham Bold"/>
                <a:cs typeface="Gotham Bold"/>
              </a:rPr>
              <a:t>AMBIENTACIÓN</a:t>
            </a:r>
            <a:endParaRPr lang="es-ES" sz="1100" dirty="0">
              <a:latin typeface="Gotham Bold"/>
              <a:cs typeface="Gotham Bold"/>
            </a:endParaRPr>
          </a:p>
          <a:p>
            <a:pPr algn="just">
              <a:lnSpc>
                <a:spcPct val="100000"/>
              </a:lnSpc>
              <a:spcBef>
                <a:spcPts val="40"/>
              </a:spcBef>
            </a:pPr>
            <a:endParaRPr sz="1000" dirty="0">
              <a:latin typeface="Gotham Bold"/>
              <a:cs typeface="Gotham Bold"/>
            </a:endParaRPr>
          </a:p>
          <a:p>
            <a:pPr marL="327660" marR="395605" algn="just">
              <a:lnSpc>
                <a:spcPct val="121300"/>
              </a:lnSpc>
            </a:pPr>
            <a:r>
              <a:rPr lang="es-ES" sz="1000" b="0" dirty="0">
                <a:solidFill>
                  <a:srgbClr val="595A5C"/>
                </a:solidFill>
                <a:latin typeface="Gotham Book" panose="02000603040000020004" pitchFamily="2" charset="0"/>
                <a:cs typeface="Arial" panose="020B0604020202020204" pitchFamily="34" charset="0"/>
              </a:rPr>
              <a:t>Las </a:t>
            </a:r>
            <a:r>
              <a:rPr lang="es-ES" sz="1000" b="0" spc="-10" dirty="0">
                <a:solidFill>
                  <a:srgbClr val="595A5C"/>
                </a:solidFill>
                <a:latin typeface="Gotham Book" panose="02000603040000020004" pitchFamily="2" charset="0"/>
                <a:cs typeface="Arial" panose="020B0604020202020204" pitchFamily="34" charset="0"/>
              </a:rPr>
              <a:t>jefaturas </a:t>
            </a:r>
            <a:r>
              <a:rPr lang="es-ES" sz="1000" b="0" dirty="0">
                <a:solidFill>
                  <a:srgbClr val="595A5C"/>
                </a:solidFill>
                <a:latin typeface="Gotham Book" panose="02000603040000020004" pitchFamily="2" charset="0"/>
                <a:cs typeface="Arial" panose="020B0604020202020204" pitchFamily="34" charset="0"/>
              </a:rPr>
              <a:t>den un espacio de 15 </a:t>
            </a:r>
            <a:r>
              <a:rPr lang="es-ES" sz="1000" b="0" spc="-5" dirty="0">
                <a:solidFill>
                  <a:srgbClr val="595A5C"/>
                </a:solidFill>
                <a:latin typeface="Gotham Book" panose="02000603040000020004" pitchFamily="2" charset="0"/>
                <a:cs typeface="Arial" panose="020B0604020202020204" pitchFamily="34" charset="0"/>
              </a:rPr>
              <a:t>minutos </a:t>
            </a:r>
            <a:r>
              <a:rPr lang="es-ES" sz="1000" b="0" spc="-10" dirty="0">
                <a:solidFill>
                  <a:srgbClr val="595A5C"/>
                </a:solidFill>
                <a:latin typeface="Gotham Book" panose="02000603040000020004" pitchFamily="2" charset="0"/>
                <a:cs typeface="Arial" panose="020B0604020202020204" pitchFamily="34" charset="0"/>
              </a:rPr>
              <a:t>para </a:t>
            </a:r>
            <a:r>
              <a:rPr lang="es-ES" sz="1000" b="0" spc="-5" dirty="0">
                <a:solidFill>
                  <a:srgbClr val="595A5C"/>
                </a:solidFill>
                <a:latin typeface="Gotham Book" panose="02000603040000020004" pitchFamily="2" charset="0"/>
                <a:cs typeface="Arial" panose="020B0604020202020204" pitchFamily="34" charset="0"/>
              </a:rPr>
              <a:t>realizar esta instancia, </a:t>
            </a:r>
            <a:r>
              <a:rPr lang="es-ES" sz="1000" b="0" dirty="0">
                <a:solidFill>
                  <a:srgbClr val="595A5C"/>
                </a:solidFill>
                <a:latin typeface="Gotham Book" panose="02000603040000020004" pitchFamily="2" charset="0"/>
                <a:cs typeface="Arial" panose="020B0604020202020204" pitchFamily="34" charset="0"/>
              </a:rPr>
              <a:t>agrupen a sus</a:t>
            </a:r>
            <a:r>
              <a:rPr lang="es-ES" sz="1000" b="0" spc="-100" dirty="0">
                <a:solidFill>
                  <a:srgbClr val="595A5C"/>
                </a:solidFill>
                <a:latin typeface="Gotham Book" panose="02000603040000020004" pitchFamily="2" charset="0"/>
                <a:cs typeface="Arial" panose="020B0604020202020204" pitchFamily="34" charset="0"/>
              </a:rPr>
              <a:t> </a:t>
            </a:r>
            <a:r>
              <a:rPr lang="es-ES" sz="1000" b="0" spc="-5" dirty="0">
                <a:solidFill>
                  <a:srgbClr val="595A5C"/>
                </a:solidFill>
                <a:latin typeface="Gotham Book" panose="02000603040000020004" pitchFamily="2" charset="0"/>
                <a:cs typeface="Arial" panose="020B0604020202020204" pitchFamily="34" charset="0"/>
              </a:rPr>
              <a:t>trabajadores  </a:t>
            </a:r>
            <a:r>
              <a:rPr lang="es-ES" sz="1000" b="0" dirty="0">
                <a:solidFill>
                  <a:srgbClr val="595A5C"/>
                </a:solidFill>
                <a:latin typeface="Gotham Book" panose="02000603040000020004" pitchFamily="2" charset="0"/>
                <a:cs typeface="Arial" panose="020B0604020202020204" pitchFamily="34" charset="0"/>
              </a:rPr>
              <a:t>en un </a:t>
            </a:r>
            <a:r>
              <a:rPr lang="es-ES" sz="1000" b="0" spc="-10" dirty="0">
                <a:solidFill>
                  <a:srgbClr val="595A5C"/>
                </a:solidFill>
                <a:latin typeface="Gotham Book" panose="02000603040000020004" pitchFamily="2" charset="0"/>
                <a:cs typeface="Arial" panose="020B0604020202020204" pitchFamily="34" charset="0"/>
              </a:rPr>
              <a:t>círculo, </a:t>
            </a:r>
            <a:r>
              <a:rPr lang="es-ES" sz="1000" b="0" spc="-5" dirty="0">
                <a:solidFill>
                  <a:srgbClr val="595A5C"/>
                </a:solidFill>
                <a:latin typeface="Gotham Book" panose="02000603040000020004" pitchFamily="2" charset="0"/>
                <a:cs typeface="Arial" panose="020B0604020202020204" pitchFamily="34" charset="0"/>
              </a:rPr>
              <a:t>dentro </a:t>
            </a:r>
            <a:r>
              <a:rPr lang="es-ES" sz="1000" b="0" dirty="0">
                <a:solidFill>
                  <a:srgbClr val="595A5C"/>
                </a:solidFill>
                <a:latin typeface="Gotham Book" panose="02000603040000020004" pitchFamily="2" charset="0"/>
                <a:cs typeface="Arial" panose="020B0604020202020204" pitchFamily="34" charset="0"/>
              </a:rPr>
              <a:t>de lo posible en lugar </a:t>
            </a:r>
            <a:r>
              <a:rPr lang="es-ES" sz="1000" b="0" spc="-10" dirty="0">
                <a:solidFill>
                  <a:srgbClr val="595A5C"/>
                </a:solidFill>
                <a:latin typeface="Gotham Book" panose="02000603040000020004" pitchFamily="2" charset="0"/>
                <a:cs typeface="Arial" panose="020B0604020202020204" pitchFamily="34" charset="0"/>
              </a:rPr>
              <a:t>cómodo, cerrado </a:t>
            </a:r>
            <a:r>
              <a:rPr lang="es-ES" sz="1000" b="0" dirty="0">
                <a:solidFill>
                  <a:srgbClr val="595A5C"/>
                </a:solidFill>
                <a:latin typeface="Gotham Book" panose="02000603040000020004" pitchFamily="2" charset="0"/>
                <a:cs typeface="Arial" panose="020B0604020202020204" pitchFamily="34" charset="0"/>
              </a:rPr>
              <a:t>y sin </a:t>
            </a:r>
            <a:r>
              <a:rPr lang="es-ES" sz="1000" b="0" spc="-5" dirty="0">
                <a:solidFill>
                  <a:srgbClr val="595A5C"/>
                </a:solidFill>
                <a:latin typeface="Gotham Book" panose="02000603040000020004" pitchFamily="2" charset="0"/>
                <a:cs typeface="Arial" panose="020B0604020202020204" pitchFamily="34" charset="0"/>
              </a:rPr>
              <a:t>interferencia </a:t>
            </a:r>
            <a:r>
              <a:rPr lang="es-ES" sz="1000" b="0" dirty="0">
                <a:solidFill>
                  <a:srgbClr val="595A5C"/>
                </a:solidFill>
                <a:latin typeface="Gotham Book" panose="02000603040000020004" pitchFamily="2" charset="0"/>
                <a:cs typeface="Arial" panose="020B0604020202020204" pitchFamily="34" charset="0"/>
              </a:rPr>
              <a:t>de ruido </a:t>
            </a:r>
            <a:r>
              <a:rPr lang="es-ES" sz="1000" b="0" spc="-10" dirty="0">
                <a:solidFill>
                  <a:srgbClr val="595A5C"/>
                </a:solidFill>
                <a:latin typeface="Gotham Book" panose="02000603040000020004" pitchFamily="2" charset="0"/>
                <a:cs typeface="Arial" panose="020B0604020202020204" pitchFamily="34" charset="0"/>
              </a:rPr>
              <a:t>externo </a:t>
            </a:r>
            <a:r>
              <a:rPr lang="es-ES" sz="1000" b="0" dirty="0">
                <a:solidFill>
                  <a:srgbClr val="595A5C"/>
                </a:solidFill>
                <a:latin typeface="Gotham Book" panose="02000603040000020004" pitchFamily="2" charset="0"/>
                <a:cs typeface="Arial" panose="020B0604020202020204" pitchFamily="34" charset="0"/>
              </a:rPr>
              <a:t>o  una sala diseñada </a:t>
            </a:r>
            <a:r>
              <a:rPr lang="es-ES" sz="1000" b="0" spc="-10" dirty="0">
                <a:solidFill>
                  <a:srgbClr val="595A5C"/>
                </a:solidFill>
                <a:latin typeface="Gotham Book" panose="02000603040000020004" pitchFamily="2" charset="0"/>
                <a:cs typeface="Arial" panose="020B0604020202020204" pitchFamily="34" charset="0"/>
              </a:rPr>
              <a:t>para</a:t>
            </a:r>
            <a:r>
              <a:rPr lang="es-ES" sz="1000" b="0" spc="-5" dirty="0">
                <a:solidFill>
                  <a:srgbClr val="595A5C"/>
                </a:solidFill>
                <a:latin typeface="Gotham Book" panose="02000603040000020004" pitchFamily="2" charset="0"/>
                <a:cs typeface="Arial" panose="020B0604020202020204" pitchFamily="34" charset="0"/>
              </a:rPr>
              <a:t> </a:t>
            </a:r>
            <a:r>
              <a:rPr lang="es-ES" sz="1000" b="0" dirty="0">
                <a:solidFill>
                  <a:srgbClr val="595A5C"/>
                </a:solidFill>
                <a:latin typeface="Gotham Book" panose="02000603040000020004" pitchFamily="2" charset="0"/>
                <a:cs typeface="Arial" panose="020B0604020202020204" pitchFamily="34" charset="0"/>
              </a:rPr>
              <a:t>capacitación.</a:t>
            </a:r>
            <a:endParaRPr lang="es-ES" sz="1000" dirty="0">
              <a:latin typeface="Gotham Book" panose="02000603040000020004" pitchFamily="2" charset="0"/>
              <a:cs typeface="Arial" panose="020B0604020202020204" pitchFamily="34" charset="0"/>
            </a:endParaRPr>
          </a:p>
          <a:p>
            <a:pPr marL="327660" marR="395605" algn="just">
              <a:lnSpc>
                <a:spcPct val="121300"/>
              </a:lnSpc>
            </a:pPr>
            <a:endParaRPr sz="1000" dirty="0">
              <a:latin typeface="Gotham Bold"/>
              <a:cs typeface="Gotham Book"/>
            </a:endParaRPr>
          </a:p>
        </p:txBody>
      </p:sp>
      <p:pic>
        <p:nvPicPr>
          <p:cNvPr id="14" name="Imagen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0928" y="5911547"/>
            <a:ext cx="2438400" cy="2438400"/>
          </a:xfrm>
          <a:prstGeom prst="rect">
            <a:avLst/>
          </a:prstGeom>
          <a:ln w="38100">
            <a:solidFill>
              <a:srgbClr val="C4D600"/>
            </a:solidFill>
          </a:ln>
        </p:spPr>
      </p:pic>
      <p:sp>
        <p:nvSpPr>
          <p:cNvPr id="3" name="object 24">
            <a:extLst>
              <a:ext uri="{FF2B5EF4-FFF2-40B4-BE49-F238E27FC236}">
                <a16:creationId xmlns:a16="http://schemas.microsoft.com/office/drawing/2014/main" id="{073AE434-6238-2F0C-C7CF-25AAC39812A2}"/>
              </a:ext>
            </a:extLst>
          </p:cNvPr>
          <p:cNvSpPr txBox="1"/>
          <p:nvPr/>
        </p:nvSpPr>
        <p:spPr>
          <a:xfrm>
            <a:off x="202642" y="4836663"/>
            <a:ext cx="7150301" cy="1910395"/>
          </a:xfrm>
          <a:prstGeom prst="rect">
            <a:avLst/>
          </a:prstGeom>
        </p:spPr>
        <p:txBody>
          <a:bodyPr vert="horz" wrap="square" lIns="0" tIns="12700" rIns="0" bIns="0" rtlCol="0" anchor="t">
            <a:spAutoFit/>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47675">
              <a:lnSpc>
                <a:spcPct val="100000"/>
              </a:lnSpc>
              <a:spcBef>
                <a:spcPts val="100"/>
              </a:spcBef>
            </a:pPr>
            <a:r>
              <a:rPr sz="1100" b="1" spc="-40" dirty="0">
                <a:solidFill>
                  <a:srgbClr val="505050"/>
                </a:solidFill>
                <a:latin typeface="Gotham Bold"/>
                <a:cs typeface="Gotham Bold"/>
              </a:rPr>
              <a:t>OBJETIVOS</a:t>
            </a:r>
            <a:endParaRPr sz="1100" dirty="0">
              <a:latin typeface="Gotham Bold"/>
              <a:cs typeface="Gotham Bold"/>
            </a:endParaRPr>
          </a:p>
          <a:p>
            <a:pPr>
              <a:lnSpc>
                <a:spcPct val="100000"/>
              </a:lnSpc>
              <a:spcBef>
                <a:spcPts val="40"/>
              </a:spcBef>
            </a:pPr>
            <a:endParaRPr sz="1100">
              <a:latin typeface="Gotham Bold"/>
              <a:cs typeface="Gotham Bold"/>
            </a:endParaRPr>
          </a:p>
          <a:p>
            <a:pPr lvl="1"/>
            <a:r>
              <a:rPr lang="es-CL" sz="1100" dirty="0">
                <a:solidFill>
                  <a:srgbClr val="595A5C"/>
                </a:solidFill>
                <a:latin typeface="Gotham Book"/>
                <a:cs typeface="Arial"/>
              </a:rPr>
              <a:t>Sensibilizar a los trabajadores respecto a los riesgos que se presentan en los lugares de trabajo y que pueden provocar lesiones en las manos.</a:t>
            </a:r>
          </a:p>
          <a:p>
            <a:pPr marL="327660" marR="396875" algn="just">
              <a:lnSpc>
                <a:spcPct val="121300"/>
              </a:lnSpc>
            </a:pPr>
            <a:endParaRPr sz="1100">
              <a:latin typeface="Gotham Bold"/>
              <a:cs typeface="Gotham Book"/>
            </a:endParaRPr>
          </a:p>
          <a:p>
            <a:pPr>
              <a:lnSpc>
                <a:spcPct val="100000"/>
              </a:lnSpc>
              <a:spcBef>
                <a:spcPts val="20"/>
              </a:spcBef>
            </a:pPr>
            <a:endParaRPr sz="1100">
              <a:latin typeface="Gotham Bold"/>
              <a:cs typeface="Gotham Book"/>
            </a:endParaRPr>
          </a:p>
          <a:p>
            <a:pPr>
              <a:lnSpc>
                <a:spcPct val="100000"/>
              </a:lnSpc>
              <a:spcBef>
                <a:spcPts val="20"/>
              </a:spcBef>
            </a:pPr>
            <a:endParaRPr lang="es-CL" sz="1100" dirty="0">
              <a:solidFill>
                <a:srgbClr val="000000"/>
              </a:solidFill>
              <a:latin typeface="Gotham Bold"/>
              <a:cs typeface="Gotham Bold"/>
            </a:endParaRPr>
          </a:p>
          <a:p>
            <a:pPr marL="447675">
              <a:lnSpc>
                <a:spcPct val="100000"/>
              </a:lnSpc>
              <a:spcBef>
                <a:spcPts val="5"/>
              </a:spcBef>
            </a:pPr>
            <a:endParaRPr lang="es-CL" sz="1100" b="1" spc="-40">
              <a:solidFill>
                <a:srgbClr val="505050"/>
              </a:solidFill>
              <a:latin typeface="Gotham Bold"/>
              <a:cs typeface="Gotham Bold"/>
            </a:endParaRPr>
          </a:p>
          <a:p>
            <a:pPr marL="447675">
              <a:spcBef>
                <a:spcPts val="5"/>
              </a:spcBef>
            </a:pPr>
            <a:endParaRPr lang="es-CL" sz="1100" b="1" spc="-40">
              <a:solidFill>
                <a:srgbClr val="505050"/>
              </a:solidFill>
              <a:latin typeface="Gotham Bold"/>
              <a:cs typeface="Gotham Bold"/>
            </a:endParaRPr>
          </a:p>
          <a:p>
            <a:pPr marL="447675">
              <a:lnSpc>
                <a:spcPct val="100000"/>
              </a:lnSpc>
              <a:spcBef>
                <a:spcPts val="5"/>
              </a:spcBef>
            </a:pPr>
            <a:r>
              <a:rPr sz="1100" b="1" spc="-40" dirty="0">
                <a:solidFill>
                  <a:srgbClr val="505050"/>
                </a:solidFill>
                <a:latin typeface="Gotham Bold"/>
                <a:cs typeface="Gotham Bold"/>
              </a:rPr>
              <a:t>ALCANCE</a:t>
            </a:r>
            <a:endParaRPr sz="1100" dirty="0">
              <a:latin typeface="Gotham Bold"/>
              <a:cs typeface="Gotham Bold"/>
            </a:endParaRPr>
          </a:p>
          <a:p>
            <a:pPr>
              <a:spcBef>
                <a:spcPts val="40"/>
              </a:spcBef>
            </a:pPr>
            <a:endParaRPr sz="1100">
              <a:latin typeface="Gotham Bold"/>
              <a:cs typeface="Gotham Boo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1386353"/>
            <a:ext cx="2438400" cy="2438400"/>
          </a:xfrm>
          <a:prstGeom prst="rect">
            <a:avLst/>
          </a:prstGeom>
          <a:ln w="38100">
            <a:solidFill>
              <a:srgbClr val="C4D600"/>
            </a:solidFill>
          </a:ln>
        </p:spPr>
      </p:pic>
      <p:sp>
        <p:nvSpPr>
          <p:cNvPr id="3" name="object 19">
            <a:extLst>
              <a:ext uri="{FF2B5EF4-FFF2-40B4-BE49-F238E27FC236}">
                <a16:creationId xmlns:a16="http://schemas.microsoft.com/office/drawing/2014/main" id="{AED40337-22A8-FBAA-9594-D13E44806347}"/>
              </a:ext>
            </a:extLst>
          </p:cNvPr>
          <p:cNvSpPr txBox="1"/>
          <p:nvPr/>
        </p:nvSpPr>
        <p:spPr>
          <a:xfrm>
            <a:off x="685800" y="1208961"/>
            <a:ext cx="3810000" cy="2048638"/>
          </a:xfrm>
          <a:prstGeom prst="rect">
            <a:avLst/>
          </a:prstGeom>
        </p:spPr>
        <p:txBody>
          <a:bodyPr vert="horz" wrap="square" lIns="0" tIns="17145" rIns="0" bIns="0" rtlCol="0" anchor="t">
            <a:spAutoFit/>
          </a:bodyPr>
          <a:lstStyle/>
          <a:p>
            <a:pPr marL="15875" algn="just">
              <a:lnSpc>
                <a:spcPct val="100000"/>
              </a:lnSpc>
            </a:pPr>
            <a:r>
              <a:rPr lang="es-CL" sz="1100" b="1" spc="-5" dirty="0">
                <a:solidFill>
                  <a:srgbClr val="595A5C"/>
                </a:solidFill>
                <a:latin typeface="Gotham Bold"/>
                <a:cs typeface="Arial" panose="020B0604020202020204" pitchFamily="34" charset="0"/>
              </a:rPr>
              <a:t>Introducción:</a:t>
            </a:r>
          </a:p>
          <a:p>
            <a:pPr marL="15875" algn="just">
              <a:lnSpc>
                <a:spcPct val="100000"/>
              </a:lnSpc>
            </a:pPr>
            <a:endParaRPr lang="es-CL" sz="1100" b="1" spc="-5" dirty="0">
              <a:solidFill>
                <a:srgbClr val="595A5C"/>
              </a:solidFill>
              <a:latin typeface="Gotham Bold"/>
              <a:cs typeface="Arial" panose="020B0604020202020204" pitchFamily="34" charset="0"/>
            </a:endParaRPr>
          </a:p>
          <a:p>
            <a:pPr marL="15875" algn="just"/>
            <a:r>
              <a:rPr lang="es-CL" sz="1100" spc="-5" dirty="0">
                <a:solidFill>
                  <a:srgbClr val="595A5C"/>
                </a:solidFill>
                <a:latin typeface="Gotham Book"/>
                <a:cs typeface="Arial"/>
              </a:rPr>
              <a:t>Los trabajos en equipos energizados son aquellos que involucran un elemento que se encuentre en tensión (energizado), como lo son tableros eléctricos, generadores, subestaciones eléctricas, tendidos eléctricos, mantención de alumbrado público y domiciliario, entre otros. </a:t>
            </a:r>
            <a:endParaRPr lang="es-CL" sz="1100" spc="-5" dirty="0">
              <a:solidFill>
                <a:srgbClr val="595A5C"/>
              </a:solidFill>
              <a:latin typeface="Gotham Book" panose="02000603040000020004" pitchFamily="2" charset="0"/>
              <a:cs typeface="Arial" panose="020B0604020202020204" pitchFamily="34" charset="0"/>
            </a:endParaRPr>
          </a:p>
          <a:p>
            <a:pPr marL="15875" algn="just">
              <a:lnSpc>
                <a:spcPct val="100000"/>
              </a:lnSpc>
            </a:pPr>
            <a:endParaRPr lang="es-CL" sz="1100" spc="-5" dirty="0">
              <a:solidFill>
                <a:srgbClr val="595A5C"/>
              </a:solidFill>
              <a:latin typeface="Gotham Book" panose="02000603040000020004" pitchFamily="2" charset="0"/>
              <a:cs typeface="Arial" panose="020B0604020202020204" pitchFamily="34" charset="0"/>
            </a:endParaRPr>
          </a:p>
          <a:p>
            <a:pPr marL="15875" algn="just">
              <a:lnSpc>
                <a:spcPct val="100000"/>
              </a:lnSpc>
            </a:pPr>
            <a:r>
              <a:rPr lang="es-CL" sz="1100" spc="-5" dirty="0">
                <a:solidFill>
                  <a:srgbClr val="595A5C"/>
                </a:solidFill>
                <a:latin typeface="Gotham Book" panose="02000603040000020004" pitchFamily="2" charset="0"/>
                <a:cs typeface="Arial" panose="020B0604020202020204" pitchFamily="34" charset="0"/>
              </a:rPr>
              <a:t>Por lo que el contacto y manipulación con las manos en la operación y mantención de equipos energizados sin las debidas medidas preventivas puede provocar accidentes con diversas consecuencias para los involucrados</a:t>
            </a:r>
          </a:p>
        </p:txBody>
      </p:sp>
      <p:sp>
        <p:nvSpPr>
          <p:cNvPr id="8" name="CuadroTexto 7">
            <a:extLst>
              <a:ext uri="{FF2B5EF4-FFF2-40B4-BE49-F238E27FC236}">
                <a16:creationId xmlns:a16="http://schemas.microsoft.com/office/drawing/2014/main" id="{E2B01E99-E45C-FC3B-4B48-3F1512FC11A1}"/>
              </a:ext>
            </a:extLst>
          </p:cNvPr>
          <p:cNvSpPr txBox="1"/>
          <p:nvPr/>
        </p:nvSpPr>
        <p:spPr>
          <a:xfrm>
            <a:off x="660372" y="4184650"/>
            <a:ext cx="6781800" cy="4662815"/>
          </a:xfrm>
          <a:prstGeom prst="rect">
            <a:avLst/>
          </a:prstGeom>
          <a:noFill/>
        </p:spPr>
        <p:txBody>
          <a:bodyPr wrap="square" lIns="91440" tIns="45720" rIns="91440" bIns="45720" rtlCol="0" anchor="t">
            <a:spAutoFit/>
          </a:bodyPr>
          <a:lstStyle/>
          <a:p>
            <a:pPr algn="just"/>
            <a:r>
              <a:rPr lang="es-CL" sz="1100" b="1" spc="-5" dirty="0">
                <a:solidFill>
                  <a:srgbClr val="595A5C"/>
                </a:solidFill>
                <a:latin typeface="Gotham Bold"/>
                <a:cs typeface="Arial" panose="020B0604020202020204" pitchFamily="34" charset="0"/>
              </a:rPr>
              <a:t>Riesgos presentes al ejecutar la actividad</a:t>
            </a:r>
          </a:p>
          <a:p>
            <a:pPr algn="just"/>
            <a:endParaRPr lang="es-CL" sz="1100" b="1" spc="-5" dirty="0">
              <a:solidFill>
                <a:srgbClr val="595A5C"/>
              </a:solidFill>
              <a:latin typeface="Gotham Bold"/>
              <a:cs typeface="Arial" panose="020B0604020202020204" pitchFamily="34" charset="0"/>
            </a:endParaRPr>
          </a:p>
          <a:p>
            <a:pPr algn="just"/>
            <a:r>
              <a:rPr lang="es-CL" sz="1100" spc="-5" dirty="0">
                <a:solidFill>
                  <a:srgbClr val="595A5C"/>
                </a:solidFill>
                <a:latin typeface="Gotham Bold"/>
                <a:cs typeface="Arial" panose="020B0604020202020204" pitchFamily="34" charset="0"/>
              </a:rPr>
              <a:t>Trabajar en la operación y mantenimiento de equipos energizados puede ser muy peligroso para las manos, algunos de estos riesgos son:</a:t>
            </a:r>
          </a:p>
          <a:p>
            <a:pPr algn="just"/>
            <a:endParaRPr lang="es-CL" sz="1100" spc="-5" dirty="0">
              <a:solidFill>
                <a:srgbClr val="595A5C"/>
              </a:solidFill>
              <a:latin typeface="Gotham Bold"/>
              <a:cs typeface="Arial" panose="020B0604020202020204" pitchFamily="34" charset="0"/>
            </a:endParaRPr>
          </a:p>
          <a:p>
            <a:pPr marL="628650" lvl="1" indent="-171450" algn="just">
              <a:buFont typeface="Arial" panose="020B0604020202020204" pitchFamily="34" charset="0"/>
              <a:buChar char="•"/>
            </a:pPr>
            <a:r>
              <a:rPr lang="es-CL" sz="1100" spc="-5" dirty="0">
                <a:solidFill>
                  <a:srgbClr val="595A5C"/>
                </a:solidFill>
                <a:latin typeface="Gotham Book" panose="02000603040000020004" pitchFamily="2" charset="0"/>
                <a:cs typeface="Arial" panose="020B0604020202020204" pitchFamily="34" charset="0"/>
              </a:rPr>
              <a:t>Contacto con energía, por descarga o arco eléctrico de equipos energizados.</a:t>
            </a:r>
          </a:p>
          <a:p>
            <a:pPr marL="628650" lvl="1" indent="-171450" algn="just">
              <a:buFont typeface="Arial" panose="020B0604020202020204" pitchFamily="34" charset="0"/>
              <a:buChar char="•"/>
            </a:pPr>
            <a:r>
              <a:rPr lang="es-CL" sz="1100" spc="-5" dirty="0">
                <a:solidFill>
                  <a:srgbClr val="595A5C"/>
                </a:solidFill>
                <a:latin typeface="Gotham Book" panose="02000603040000020004" pitchFamily="2" charset="0"/>
                <a:cs typeface="Arial" panose="020B0604020202020204" pitchFamily="34" charset="0"/>
              </a:rPr>
              <a:t>Contacto con altas temperaturas, dado que los equipos energizados suelen elevar su temperatura.</a:t>
            </a:r>
          </a:p>
          <a:p>
            <a:pPr marL="628650" lvl="1" indent="-171450" algn="just">
              <a:buFont typeface="Arial" panose="020B0604020202020204" pitchFamily="34" charset="0"/>
              <a:buChar char="•"/>
            </a:pPr>
            <a:r>
              <a:rPr lang="es-CL" sz="1100" spc="-5" dirty="0">
                <a:solidFill>
                  <a:srgbClr val="595A5C"/>
                </a:solidFill>
                <a:latin typeface="Gotham Book" panose="02000603040000020004" pitchFamily="2" charset="0"/>
                <a:cs typeface="Arial" panose="020B0604020202020204" pitchFamily="34" charset="0"/>
              </a:rPr>
              <a:t>Atrapamiento por las partes móviles de los equipos </a:t>
            </a:r>
          </a:p>
          <a:p>
            <a:pPr marL="628650" lvl="1" indent="-171450" algn="just">
              <a:buFont typeface="Arial" panose="020B0604020202020204" pitchFamily="34" charset="0"/>
              <a:buChar char="•"/>
            </a:pPr>
            <a:r>
              <a:rPr lang="es-CL" sz="1100" spc="-5" dirty="0">
                <a:solidFill>
                  <a:srgbClr val="595A5C"/>
                </a:solidFill>
                <a:latin typeface="Gotham Book" panose="02000603040000020004" pitchFamily="2" charset="0"/>
                <a:cs typeface="Arial" panose="020B0604020202020204" pitchFamily="34" charset="0"/>
              </a:rPr>
              <a:t>Uso de herramientas manuales y eléctricas, dado que en su mantención pueden provocar cortes, golpes y abrasión de las manos.</a:t>
            </a:r>
          </a:p>
          <a:p>
            <a:pPr algn="just"/>
            <a:endParaRPr lang="es-CL" sz="1100" spc="-5" dirty="0">
              <a:solidFill>
                <a:srgbClr val="595A5C"/>
              </a:solidFill>
              <a:latin typeface="Gotham Bold"/>
              <a:cs typeface="Arial" panose="020B0604020202020204" pitchFamily="34" charset="0"/>
            </a:endParaRPr>
          </a:p>
          <a:p>
            <a:pPr algn="just"/>
            <a:endParaRPr lang="es-CL" sz="1100" spc="-5" dirty="0">
              <a:solidFill>
                <a:srgbClr val="595A5C"/>
              </a:solidFill>
              <a:latin typeface="Gotham Bold"/>
              <a:cs typeface="Arial" panose="020B0604020202020204" pitchFamily="34" charset="0"/>
            </a:endParaRPr>
          </a:p>
          <a:p>
            <a:pPr algn="just"/>
            <a:r>
              <a:rPr lang="es-MX" sz="1100" b="1" spc="-5" dirty="0">
                <a:solidFill>
                  <a:srgbClr val="595A5C"/>
                </a:solidFill>
                <a:latin typeface="Gotham Bold"/>
              </a:rPr>
              <a:t>Recomendaciones</a:t>
            </a:r>
            <a:endParaRPr lang="es-CL" sz="1100" spc="-5" dirty="0">
              <a:solidFill>
                <a:srgbClr val="595A5C"/>
              </a:solidFill>
              <a:latin typeface="Gotham Bold"/>
              <a:cs typeface="Arial" panose="020B0604020202020204" pitchFamily="34" charset="0"/>
            </a:endParaRPr>
          </a:p>
          <a:p>
            <a:pPr algn="just"/>
            <a:endParaRPr lang="es-CL" sz="1100" spc="-5" dirty="0">
              <a:solidFill>
                <a:srgbClr val="595A5C"/>
              </a:solidFill>
              <a:latin typeface="Gotham Bold"/>
              <a:cs typeface="Arial" panose="020B0604020202020204" pitchFamily="34" charset="0"/>
            </a:endParaRPr>
          </a:p>
          <a:p>
            <a:pPr marL="628650" lvl="1" indent="-171450" algn="just">
              <a:buFont typeface="Arial" panose="020B0604020202020204" pitchFamily="34" charset="0"/>
              <a:buChar char="•"/>
            </a:pPr>
            <a:r>
              <a:rPr lang="es-CL" sz="1100" spc="-5" dirty="0">
                <a:solidFill>
                  <a:srgbClr val="595A5C"/>
                </a:solidFill>
                <a:latin typeface="Gotham Book" panose="02000603040000020004" pitchFamily="2" charset="0"/>
                <a:cs typeface="Arial" panose="020B0604020202020204" pitchFamily="34" charset="0"/>
              </a:rPr>
              <a:t>Efectuar la identificación de peligro y evaluación de riesgos IPER que permita aplicar los controles necesarios para prevenir los accidentes derivados de la actividad.</a:t>
            </a:r>
          </a:p>
          <a:p>
            <a:pPr marL="628650" lvl="1" indent="-171450" algn="just">
              <a:buFont typeface="Arial" panose="020B0604020202020204" pitchFamily="34" charset="0"/>
              <a:buChar char="•"/>
            </a:pPr>
            <a:r>
              <a:rPr lang="es-CL" sz="1100" spc="-5" dirty="0">
                <a:solidFill>
                  <a:srgbClr val="595A5C"/>
                </a:solidFill>
                <a:latin typeface="Gotham Book" panose="02000603040000020004" pitchFamily="2" charset="0"/>
                <a:cs typeface="Arial" panose="020B0604020202020204" pitchFamily="34" charset="0"/>
              </a:rPr>
              <a:t>Planificar el trabajo a realizar. </a:t>
            </a:r>
          </a:p>
          <a:p>
            <a:pPr marL="628650" lvl="1" indent="-171450" algn="just">
              <a:buFont typeface="Arial" panose="020B0604020202020204" pitchFamily="34" charset="0"/>
              <a:buChar char="•"/>
            </a:pPr>
            <a:r>
              <a:rPr lang="es-CL" sz="1100" spc="-5" dirty="0">
                <a:solidFill>
                  <a:srgbClr val="595A5C"/>
                </a:solidFill>
                <a:latin typeface="Gotham Book" panose="02000603040000020004" pitchFamily="2" charset="0"/>
                <a:cs typeface="Arial" panose="020B0604020202020204" pitchFamily="34" charset="0"/>
              </a:rPr>
              <a:t>Implementar un procedimiento bloqueo de la fuente de energía.</a:t>
            </a:r>
          </a:p>
          <a:p>
            <a:pPr marL="628650" lvl="1" indent="-171450" algn="just">
              <a:buFont typeface="Arial" panose="020B0604020202020204" pitchFamily="34" charset="0"/>
              <a:buChar char="•"/>
            </a:pPr>
            <a:r>
              <a:rPr lang="es-CL" sz="1100" spc="-5" dirty="0">
                <a:solidFill>
                  <a:srgbClr val="595A5C"/>
                </a:solidFill>
                <a:latin typeface="Gotham Book"/>
                <a:cs typeface="Arial"/>
              </a:rPr>
              <a:t>Capacitar e instruir al personal que intervienen en la actividad acerca de las tareas, métodos de trabajo correcto, riesgos asociados y medidas preventivas.</a:t>
            </a:r>
          </a:p>
          <a:p>
            <a:pPr marL="628650" lvl="1" indent="-171450" algn="just">
              <a:buFont typeface="Arial" panose="020B0604020202020204" pitchFamily="34" charset="0"/>
              <a:buChar char="•"/>
            </a:pPr>
            <a:r>
              <a:rPr lang="es-CL" sz="1100" spc="-5" dirty="0">
                <a:solidFill>
                  <a:srgbClr val="595A5C"/>
                </a:solidFill>
                <a:latin typeface="Gotham Book" panose="02000603040000020004" pitchFamily="2" charset="0"/>
                <a:cs typeface="Arial" panose="020B0604020202020204" pitchFamily="34" charset="0"/>
              </a:rPr>
              <a:t>Señalizar los riesgos a los cuales se está expuesto en las áreas de trabajo y en los equipos a intervenir.</a:t>
            </a:r>
          </a:p>
          <a:p>
            <a:pPr marL="628650" lvl="1" indent="-171450" algn="just">
              <a:buFont typeface="Arial" panose="020B0604020202020204" pitchFamily="34" charset="0"/>
              <a:buChar char="•"/>
            </a:pPr>
            <a:r>
              <a:rPr lang="es-CL" sz="1100" spc="-5" dirty="0">
                <a:solidFill>
                  <a:srgbClr val="595A5C"/>
                </a:solidFill>
                <a:latin typeface="Gotham Book" panose="02000603040000020004" pitchFamily="2" charset="0"/>
                <a:cs typeface="Arial" panose="020B0604020202020204" pitchFamily="34" charset="0"/>
              </a:rPr>
              <a:t>Usar de elementos de protección personal definidos en la IPER. </a:t>
            </a:r>
          </a:p>
          <a:p>
            <a:pPr lvl="1" algn="just"/>
            <a:endParaRPr lang="es-CL" sz="1100" spc="-5" dirty="0">
              <a:solidFill>
                <a:srgbClr val="595A5C"/>
              </a:solidFill>
              <a:latin typeface="Gotham Bold"/>
              <a:cs typeface="Arial" panose="020B0604020202020204" pitchFamily="34" charset="0"/>
            </a:endParaRPr>
          </a:p>
          <a:p>
            <a:pPr algn="just"/>
            <a:r>
              <a:rPr lang="es-CL" sz="1100" spc="-5" dirty="0">
                <a:solidFill>
                  <a:srgbClr val="595A5C"/>
                </a:solidFill>
                <a:latin typeface="Gotham Bold"/>
                <a:cs typeface="Arial"/>
              </a:rPr>
              <a:t>Es importante saber que las labores de mantenimiento de equipos que controlan o administran la electricidad requieren implementar procedimientos para que la intervención sea segura, considerando que nuestras manos son la primera parte de nuestro cuerpo en manipular equipos y herramientas eléctricas..</a:t>
            </a:r>
          </a:p>
          <a:p>
            <a:pPr algn="just"/>
            <a:endParaRPr lang="es-CL" sz="1100" spc="-5" dirty="0">
              <a:solidFill>
                <a:srgbClr val="595A5C"/>
              </a:solidFill>
              <a:latin typeface="Gotham Bold"/>
              <a:cs typeface="Arial" panose="020B0604020202020204" pitchFamily="34" charset="0"/>
            </a:endParaRPr>
          </a:p>
        </p:txBody>
      </p:sp>
      <p:sp>
        <p:nvSpPr>
          <p:cNvPr id="4" name="object 19">
            <a:extLst>
              <a:ext uri="{FF2B5EF4-FFF2-40B4-BE49-F238E27FC236}">
                <a16:creationId xmlns:a16="http://schemas.microsoft.com/office/drawing/2014/main" id="{596FB9C8-BE7E-7F07-9925-93C7446D8775}"/>
              </a:ext>
            </a:extLst>
          </p:cNvPr>
          <p:cNvSpPr txBox="1"/>
          <p:nvPr/>
        </p:nvSpPr>
        <p:spPr>
          <a:xfrm>
            <a:off x="688513" y="336413"/>
            <a:ext cx="6638311" cy="671338"/>
          </a:xfrm>
          <a:prstGeom prst="rect">
            <a:avLst/>
          </a:prstGeom>
        </p:spPr>
        <p:txBody>
          <a:bodyPr vert="horz" wrap="square" lIns="0" tIns="17145" rIns="0" bIns="0" rtlCol="0" anchor="t">
            <a:spAutoFit/>
          </a:bodyPr>
          <a:lstStyle/>
          <a:p>
            <a:pPr marL="12700">
              <a:lnSpc>
                <a:spcPts val="1680"/>
              </a:lnSpc>
              <a:spcBef>
                <a:spcPts val="135"/>
              </a:spcBef>
            </a:pPr>
            <a:r>
              <a:rPr sz="1450" b="1" spc="-15" dirty="0">
                <a:solidFill>
                  <a:srgbClr val="595A5C"/>
                </a:solidFill>
                <a:latin typeface="Gotham Bold"/>
                <a:cs typeface="Gotham Bold"/>
              </a:rPr>
              <a:t>TEMA</a:t>
            </a:r>
            <a:r>
              <a:rPr sz="1450" b="1" spc="-35" dirty="0">
                <a:solidFill>
                  <a:srgbClr val="595A5C"/>
                </a:solidFill>
                <a:latin typeface="Gotham Bold"/>
                <a:cs typeface="Gotham Bold"/>
              </a:rPr>
              <a:t> </a:t>
            </a:r>
            <a:r>
              <a:rPr sz="1450" b="1" spc="-30" dirty="0">
                <a:solidFill>
                  <a:srgbClr val="595A5C"/>
                </a:solidFill>
                <a:latin typeface="Gotham Bold"/>
                <a:cs typeface="Gotham Bold"/>
              </a:rPr>
              <a:t>I</a:t>
            </a:r>
            <a:r>
              <a:rPr lang="es-CL" sz="1450" b="1" spc="-30" dirty="0">
                <a:solidFill>
                  <a:srgbClr val="595A5C"/>
                </a:solidFill>
                <a:latin typeface="Gotham Bold"/>
                <a:cs typeface="Gotham Bold"/>
              </a:rPr>
              <a:t>V</a:t>
            </a:r>
            <a:endParaRPr sz="1450" dirty="0">
              <a:latin typeface="Gotham Bold"/>
              <a:cs typeface="Gotham Bold"/>
            </a:endParaRPr>
          </a:p>
          <a:p>
            <a:pPr marL="12700" algn="ctr">
              <a:lnSpc>
                <a:spcPts val="1680"/>
              </a:lnSpc>
            </a:pPr>
            <a:r>
              <a:rPr lang="es-CL" sz="1450" b="1" spc="-30" dirty="0">
                <a:solidFill>
                  <a:srgbClr val="C2D500"/>
                </a:solidFill>
                <a:latin typeface="Gotham Bold"/>
                <a:cs typeface="Gotham Bold"/>
              </a:rPr>
              <a:t>“CUIDADO DE LAS MANOS EN LA </a:t>
            </a:r>
            <a:r>
              <a:rPr lang="es-MX" sz="1450" b="1" spc="-30" dirty="0">
                <a:solidFill>
                  <a:srgbClr val="C2D500"/>
                </a:solidFill>
                <a:latin typeface="Gotham Bold"/>
                <a:cs typeface="Gotham Bold"/>
              </a:rPr>
              <a:t>OPERACIÓN </a:t>
            </a:r>
            <a:endParaRPr lang="es-MX" sz="1450" dirty="0">
              <a:solidFill>
                <a:srgbClr val="000000"/>
              </a:solidFill>
              <a:latin typeface="Gotham Bold"/>
              <a:cs typeface="Gotham Bold"/>
            </a:endParaRPr>
          </a:p>
          <a:p>
            <a:pPr marL="12700" algn="ctr">
              <a:lnSpc>
                <a:spcPts val="1680"/>
              </a:lnSpc>
            </a:pPr>
            <a:r>
              <a:rPr lang="es-MX" sz="1450" b="1" spc="-30" dirty="0">
                <a:solidFill>
                  <a:srgbClr val="C2D500"/>
                </a:solidFill>
                <a:latin typeface="Gotham Bold"/>
                <a:cs typeface="Gotham Bold"/>
              </a:rPr>
              <a:t>Y MANTENCIÓN DE EQUIPOS</a:t>
            </a:r>
            <a:r>
              <a:rPr lang="es-CL" sz="1450" b="1" spc="-30" dirty="0">
                <a:solidFill>
                  <a:srgbClr val="C2D500"/>
                </a:solidFill>
                <a:latin typeface="Gotham Bold"/>
                <a:cs typeface="Gotham Bold"/>
              </a:rPr>
              <a:t>”</a:t>
            </a:r>
            <a:endParaRPr sz="1450">
              <a:latin typeface="Gotham Bold"/>
              <a:cs typeface="Gotham Bo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FD977D87A028CE4AB7D5DE10AC35DC92" ma:contentTypeVersion="15" ma:contentTypeDescription="Crear nuevo documento." ma:contentTypeScope="" ma:versionID="e619ec53dc0101b6da2ead20efa94217">
  <xsd:schema xmlns:xsd="http://www.w3.org/2001/XMLSchema" xmlns:xs="http://www.w3.org/2001/XMLSchema" xmlns:p="http://schemas.microsoft.com/office/2006/metadata/properties" xmlns:ns2="3a7908c4-3817-460b-9280-749dac495a5a" xmlns:ns3="a6ca539c-3e64-4a5d-8028-2b17ea353d03" targetNamespace="http://schemas.microsoft.com/office/2006/metadata/properties" ma:root="true" ma:fieldsID="2323745dacf3a3e0cde8959f7b7f1812" ns2:_="" ns3:_="">
    <xsd:import namespace="3a7908c4-3817-460b-9280-749dac495a5a"/>
    <xsd:import namespace="a6ca539c-3e64-4a5d-8028-2b17ea353d0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7908c4-3817-460b-9280-749dac495a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Etiquetas de imagen" ma:readOnly="false" ma:fieldId="{5cf76f15-5ced-4ddc-b409-7134ff3c332f}" ma:taxonomyMulti="true" ma:sspId="efff2ce4-dc20-4221-83e6-9bb0a589ab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ca539c-3e64-4a5d-8028-2b17ea353d03"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TaxCatchAll" ma:index="21" nillable="true" ma:displayName="Taxonomy Catch All Column" ma:hidden="true" ma:list="{d50777e4-66c3-414a-9c7d-47f3f53cbb06}" ma:internalName="TaxCatchAll" ma:showField="CatchAllData" ma:web="a6ca539c-3e64-4a5d-8028-2b17ea353d0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a7908c4-3817-460b-9280-749dac495a5a">
      <Terms xmlns="http://schemas.microsoft.com/office/infopath/2007/PartnerControls"/>
    </lcf76f155ced4ddcb4097134ff3c332f>
    <TaxCatchAll xmlns="a6ca539c-3e64-4a5d-8028-2b17ea353d03" xsi:nil="true"/>
  </documentManagement>
</p:properties>
</file>

<file path=customXml/itemProps1.xml><?xml version="1.0" encoding="utf-8"?>
<ds:datastoreItem xmlns:ds="http://schemas.openxmlformats.org/officeDocument/2006/customXml" ds:itemID="{3F8AF95F-D2E4-43D3-9BD2-7DD4EED67AFD}">
  <ds:schemaRefs>
    <ds:schemaRef ds:uri="http://schemas.microsoft.com/sharepoint/v3/contenttype/forms"/>
  </ds:schemaRefs>
</ds:datastoreItem>
</file>

<file path=customXml/itemProps2.xml><?xml version="1.0" encoding="utf-8"?>
<ds:datastoreItem xmlns:ds="http://schemas.openxmlformats.org/officeDocument/2006/customXml" ds:itemID="{D08EC4A2-3B41-48F8-94D8-3CFA3D9052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7908c4-3817-460b-9280-749dac495a5a"/>
    <ds:schemaRef ds:uri="a6ca539c-3e64-4a5d-8028-2b17ea353d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49B410-F59B-456A-8EC8-D7083929DBDC}">
  <ds:schemaRefs>
    <ds:schemaRef ds:uri="http://purl.org/dc/terms/"/>
    <ds:schemaRef ds:uri="http://schemas.openxmlformats.org/package/2006/metadata/core-properties"/>
    <ds:schemaRef ds:uri="3a7908c4-3817-460b-9280-749dac495a5a"/>
    <ds:schemaRef ds:uri="http://www.w3.org/XML/1998/namespace"/>
    <ds:schemaRef ds:uri="http://schemas.microsoft.com/office/2006/documentManagement/types"/>
    <ds:schemaRef ds:uri="http://purl.org/dc/dcmitype/"/>
    <ds:schemaRef ds:uri="http://purl.org/dc/elements/1.1/"/>
    <ds:schemaRef ds:uri="http://schemas.microsoft.com/office/infopath/2007/PartnerControls"/>
    <ds:schemaRef ds:uri="a6ca539c-3e64-4a5d-8028-2b17ea353d0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2458</TotalTime>
  <Words>439</Words>
  <Application>Microsoft Office PowerPoint</Application>
  <PresentationFormat>Personalizado</PresentationFormat>
  <Paragraphs>45</Paragraphs>
  <Slides>2</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Gotham Bold</vt:lpstr>
      <vt:lpstr>Gotham Book</vt:lpstr>
      <vt:lpstr>Office Theme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Comunicado Campaña Uso del celular V2</dc:title>
  <dc:subject>Happy businessman standing on rocket ship with idea light bulb flying through the sky. Startup business idea concept.</dc:subject>
  <dc:creator>Patricio Alarcón</dc:creator>
  <cp:lastModifiedBy>Genesis Vargas</cp:lastModifiedBy>
  <cp:revision>75</cp:revision>
  <dcterms:created xsi:type="dcterms:W3CDTF">2022-08-26T14:07:19Z</dcterms:created>
  <dcterms:modified xsi:type="dcterms:W3CDTF">2024-01-15T16:39:54Z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2022-08-23T00:00:00Z</vt:filetime>
  </property>
  <property fmtid="{D5CDD505-2E9C-101B-9397-08002B2CF9AE}" pid="3" name="Creator">
    <vt:lpwstr>Adobe Illustrator 24.1 (Windows)</vt:lpwstr>
  </property>
  <property fmtid="{D5CDD505-2E9C-101B-9397-08002B2CF9AE}" pid="4" name="LastSaved">
    <vt:filetime>2022-08-26T00:00:00Z</vt:filetime>
  </property>
  <property fmtid="{D5CDD505-2E9C-101B-9397-08002B2CF9AE}" pid="5" name="ContentTypeId">
    <vt:lpwstr>0x010100FD977D87A028CE4AB7D5DE10AC35DC92</vt:lpwstr>
  </property>
  <property fmtid="{D5CDD505-2E9C-101B-9397-08002B2CF9AE}" pid="6" name="MediaServiceImageTags">
    <vt:lpwstr/>
  </property>
</Properties>
</file>