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6" r:id="rId5"/>
    <p:sldId id="257" r:id="rId6"/>
  </p:sldIdLst>
  <p:sldSz cx="7924800" cy="10045700"/>
  <p:notesSz cx="7924800" cy="100457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85EB15F0-3421-4B36-96D4-F2EF17B0CA9C}">
          <p14:sldIdLst>
            <p14:sldId id="256"/>
            <p14:sldId id="257"/>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B1FAD3-0F71-99A3-6745-D913114901A4}" name="Rafael Olivos Lagos" initials="ROL" userId="S::rolivosl@mutual.cl::6ea04fd2-bd9b-4cb4-9f99-ce66756a2a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304" y="5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433763" cy="50323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4489450" y="0"/>
            <a:ext cx="3433763" cy="503238"/>
          </a:xfrm>
          <a:prstGeom prst="rect">
            <a:avLst/>
          </a:prstGeom>
        </p:spPr>
        <p:txBody>
          <a:bodyPr vert="horz" lIns="91440" tIns="45720" rIns="91440" bIns="45720" rtlCol="0"/>
          <a:lstStyle>
            <a:lvl1pPr algn="r">
              <a:defRPr sz="1200"/>
            </a:lvl1pPr>
          </a:lstStyle>
          <a:p>
            <a:fld id="{A04501B1-3FFA-4345-B0BF-6BF74930CC9E}" type="datetimeFigureOut">
              <a:rPr lang="es-CL" smtClean="0"/>
              <a:t>15-01-2024</a:t>
            </a:fld>
            <a:endParaRPr lang="es-CL"/>
          </a:p>
        </p:txBody>
      </p:sp>
      <p:sp>
        <p:nvSpPr>
          <p:cNvPr id="4" name="Marcador de imagen de diapositiva 3"/>
          <p:cNvSpPr>
            <a:spLocks noGrp="1" noRot="1" noChangeAspect="1"/>
          </p:cNvSpPr>
          <p:nvPr>
            <p:ph type="sldImg" idx="2"/>
          </p:nvPr>
        </p:nvSpPr>
        <p:spPr>
          <a:xfrm>
            <a:off x="2624138" y="1255713"/>
            <a:ext cx="2676525" cy="33909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92163" y="4833938"/>
            <a:ext cx="6340475" cy="39560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542463"/>
            <a:ext cx="3433763" cy="50323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4489450" y="9542463"/>
            <a:ext cx="3433763" cy="503237"/>
          </a:xfrm>
          <a:prstGeom prst="rect">
            <a:avLst/>
          </a:prstGeom>
        </p:spPr>
        <p:txBody>
          <a:bodyPr vert="horz" lIns="91440" tIns="45720" rIns="91440" bIns="45720" rtlCol="0" anchor="b"/>
          <a:lstStyle>
            <a:lvl1pPr algn="r">
              <a:defRPr sz="1200"/>
            </a:lvl1pPr>
          </a:lstStyle>
          <a:p>
            <a:fld id="{F2CBD8BA-1F8A-447B-B9F4-2F54356D6955}" type="slidenum">
              <a:rPr lang="es-CL" smtClean="0"/>
              <a:t>‹Nº›</a:t>
            </a:fld>
            <a:endParaRPr lang="es-CL"/>
          </a:p>
        </p:txBody>
      </p:sp>
    </p:spTree>
    <p:extLst>
      <p:ext uri="{BB962C8B-B14F-4D97-AF65-F5344CB8AC3E}">
        <p14:creationId xmlns:p14="http://schemas.microsoft.com/office/powerpoint/2010/main" val="21475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2CBD8BA-1F8A-447B-B9F4-2F54356D6955}" type="slidenum">
              <a:rPr lang="es-CL" smtClean="0"/>
              <a:t>1</a:t>
            </a:fld>
            <a:endParaRPr lang="es-CL"/>
          </a:p>
        </p:txBody>
      </p:sp>
    </p:spTree>
    <p:extLst>
      <p:ext uri="{BB962C8B-B14F-4D97-AF65-F5344CB8AC3E}">
        <p14:creationId xmlns:p14="http://schemas.microsoft.com/office/powerpoint/2010/main" val="72505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mutual.c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6" name="object 3"/>
          <p:cNvSpPr/>
          <p:nvPr userDrawn="1"/>
        </p:nvSpPr>
        <p:spPr>
          <a:xfrm>
            <a:off x="0" y="9608972"/>
            <a:ext cx="7920355" cy="435609"/>
          </a:xfrm>
          <a:custGeom>
            <a:avLst/>
            <a:gdLst/>
            <a:ahLst/>
            <a:cxnLst/>
            <a:rect l="l" t="t" r="r" b="b"/>
            <a:pathLst>
              <a:path w="7920355" h="435609">
                <a:moveTo>
                  <a:pt x="0" y="435025"/>
                </a:moveTo>
                <a:lnTo>
                  <a:pt x="7919999" y="435025"/>
                </a:lnTo>
                <a:lnTo>
                  <a:pt x="7919999" y="0"/>
                </a:lnTo>
                <a:lnTo>
                  <a:pt x="0" y="0"/>
                </a:lnTo>
                <a:lnTo>
                  <a:pt x="0" y="435025"/>
                </a:lnTo>
                <a:close/>
              </a:path>
            </a:pathLst>
          </a:custGeom>
          <a:solidFill>
            <a:srgbClr val="C4D600"/>
          </a:solidFill>
        </p:spPr>
        <p:txBody>
          <a:bodyPr wrap="square" lIns="0" tIns="0" rIns="0" bIns="0" rtlCol="0"/>
          <a:lstStyle/>
          <a:p>
            <a:endParaRPr/>
          </a:p>
        </p:txBody>
      </p:sp>
      <p:sp>
        <p:nvSpPr>
          <p:cNvPr id="6" name="object 2"/>
          <p:cNvSpPr/>
          <p:nvPr userDrawn="1"/>
        </p:nvSpPr>
        <p:spPr>
          <a:xfrm>
            <a:off x="201053" y="193878"/>
            <a:ext cx="7514590" cy="9173845"/>
          </a:xfrm>
          <a:custGeom>
            <a:avLst/>
            <a:gdLst/>
            <a:ahLst/>
            <a:cxnLst/>
            <a:rect l="l" t="t" r="r" b="b"/>
            <a:pathLst>
              <a:path w="7514590" h="9173845">
                <a:moveTo>
                  <a:pt x="7514259" y="0"/>
                </a:moveTo>
                <a:lnTo>
                  <a:pt x="0" y="0"/>
                </a:lnTo>
                <a:lnTo>
                  <a:pt x="0" y="9173629"/>
                </a:lnTo>
                <a:lnTo>
                  <a:pt x="7514259" y="9173629"/>
                </a:lnTo>
                <a:lnTo>
                  <a:pt x="7514259" y="0"/>
                </a:lnTo>
                <a:close/>
              </a:path>
            </a:pathLst>
          </a:custGeom>
          <a:solidFill>
            <a:srgbClr val="505050">
              <a:alpha val="5000"/>
            </a:srgbClr>
          </a:solidFill>
        </p:spPr>
        <p:txBody>
          <a:bodyPr wrap="square" lIns="0" tIns="0" rIns="0" bIns="0" rtlCol="0"/>
          <a:lstStyle/>
          <a:p>
            <a:endParaRPr/>
          </a:p>
        </p:txBody>
      </p:sp>
      <p:sp>
        <p:nvSpPr>
          <p:cNvPr id="7" name="object 4"/>
          <p:cNvSpPr/>
          <p:nvPr userDrawn="1"/>
        </p:nvSpPr>
        <p:spPr>
          <a:xfrm>
            <a:off x="554756" y="9749059"/>
            <a:ext cx="78105" cy="151130"/>
          </a:xfrm>
          <a:custGeom>
            <a:avLst/>
            <a:gdLst/>
            <a:ahLst/>
            <a:cxnLst/>
            <a:rect l="l" t="t" r="r" b="b"/>
            <a:pathLst>
              <a:path w="78104" h="151129">
                <a:moveTo>
                  <a:pt x="47929" y="72288"/>
                </a:moveTo>
                <a:lnTo>
                  <a:pt x="16675" y="72288"/>
                </a:lnTo>
                <a:lnTo>
                  <a:pt x="16675" y="150507"/>
                </a:lnTo>
                <a:lnTo>
                  <a:pt x="47929" y="150507"/>
                </a:lnTo>
                <a:lnTo>
                  <a:pt x="47929" y="72288"/>
                </a:lnTo>
                <a:close/>
              </a:path>
              <a:path w="78104" h="151129">
                <a:moveTo>
                  <a:pt x="74536" y="49771"/>
                </a:moveTo>
                <a:lnTo>
                  <a:pt x="0" y="49771"/>
                </a:lnTo>
                <a:lnTo>
                  <a:pt x="0" y="72288"/>
                </a:lnTo>
                <a:lnTo>
                  <a:pt x="72682" y="72288"/>
                </a:lnTo>
                <a:lnTo>
                  <a:pt x="74536" y="49771"/>
                </a:lnTo>
                <a:close/>
              </a:path>
              <a:path w="78104" h="151129">
                <a:moveTo>
                  <a:pt x="47929" y="0"/>
                </a:moveTo>
                <a:lnTo>
                  <a:pt x="16749" y="23977"/>
                </a:lnTo>
                <a:lnTo>
                  <a:pt x="16675" y="49771"/>
                </a:lnTo>
                <a:lnTo>
                  <a:pt x="47929" y="49771"/>
                </a:lnTo>
                <a:lnTo>
                  <a:pt x="47929" y="26149"/>
                </a:lnTo>
                <a:lnTo>
                  <a:pt x="53746" y="23977"/>
                </a:lnTo>
                <a:lnTo>
                  <a:pt x="74010" y="23977"/>
                </a:lnTo>
                <a:lnTo>
                  <a:pt x="77838" y="2806"/>
                </a:lnTo>
                <a:lnTo>
                  <a:pt x="76126" y="2368"/>
                </a:lnTo>
                <a:lnTo>
                  <a:pt x="70780" y="1403"/>
                </a:lnTo>
                <a:lnTo>
                  <a:pt x="61486" y="438"/>
                </a:lnTo>
                <a:lnTo>
                  <a:pt x="47929" y="0"/>
                </a:lnTo>
                <a:close/>
              </a:path>
              <a:path w="78104" h="151129">
                <a:moveTo>
                  <a:pt x="74010" y="23977"/>
                </a:moveTo>
                <a:lnTo>
                  <a:pt x="66713" y="23977"/>
                </a:lnTo>
                <a:lnTo>
                  <a:pt x="73672" y="25844"/>
                </a:lnTo>
                <a:lnTo>
                  <a:pt x="74010" y="23977"/>
                </a:lnTo>
                <a:close/>
              </a:path>
            </a:pathLst>
          </a:custGeom>
          <a:solidFill>
            <a:srgbClr val="FFFFFF"/>
          </a:solidFill>
        </p:spPr>
        <p:txBody>
          <a:bodyPr wrap="square" lIns="0" tIns="0" rIns="0" bIns="0" rtlCol="0"/>
          <a:lstStyle/>
          <a:p>
            <a:endParaRPr/>
          </a:p>
        </p:txBody>
      </p:sp>
      <p:sp>
        <p:nvSpPr>
          <p:cNvPr id="8" name="object 5"/>
          <p:cNvSpPr/>
          <p:nvPr userDrawn="1"/>
        </p:nvSpPr>
        <p:spPr>
          <a:xfrm>
            <a:off x="1223157" y="9756650"/>
            <a:ext cx="31115" cy="127000"/>
          </a:xfrm>
          <a:custGeom>
            <a:avLst/>
            <a:gdLst/>
            <a:ahLst/>
            <a:cxnLst/>
            <a:rect l="l" t="t" r="r" b="b"/>
            <a:pathLst>
              <a:path w="31115" h="127000">
                <a:moveTo>
                  <a:pt x="23736" y="0"/>
                </a:moveTo>
                <a:lnTo>
                  <a:pt x="6819" y="0"/>
                </a:lnTo>
                <a:lnTo>
                  <a:pt x="0" y="6858"/>
                </a:lnTo>
                <a:lnTo>
                  <a:pt x="0" y="23710"/>
                </a:lnTo>
                <a:lnTo>
                  <a:pt x="6819" y="30568"/>
                </a:lnTo>
                <a:lnTo>
                  <a:pt x="23736" y="30568"/>
                </a:lnTo>
                <a:lnTo>
                  <a:pt x="30568" y="23710"/>
                </a:lnTo>
                <a:lnTo>
                  <a:pt x="30568" y="6858"/>
                </a:lnTo>
                <a:lnTo>
                  <a:pt x="23736" y="0"/>
                </a:lnTo>
                <a:close/>
              </a:path>
              <a:path w="31115" h="127000">
                <a:moveTo>
                  <a:pt x="28486" y="42151"/>
                </a:moveTo>
                <a:lnTo>
                  <a:pt x="2095" y="42151"/>
                </a:lnTo>
                <a:lnTo>
                  <a:pt x="2095" y="126961"/>
                </a:lnTo>
                <a:lnTo>
                  <a:pt x="28486" y="126961"/>
                </a:lnTo>
                <a:lnTo>
                  <a:pt x="28486" y="42151"/>
                </a:lnTo>
                <a:close/>
              </a:path>
            </a:pathLst>
          </a:custGeom>
          <a:solidFill>
            <a:srgbClr val="FFFFFF"/>
          </a:solidFill>
        </p:spPr>
        <p:txBody>
          <a:bodyPr wrap="square" lIns="0" tIns="0" rIns="0" bIns="0" rtlCol="0"/>
          <a:lstStyle/>
          <a:p>
            <a:endParaRPr/>
          </a:p>
        </p:txBody>
      </p:sp>
      <p:sp>
        <p:nvSpPr>
          <p:cNvPr id="9" name="object 6"/>
          <p:cNvSpPr/>
          <p:nvPr userDrawn="1"/>
        </p:nvSpPr>
        <p:spPr>
          <a:xfrm>
            <a:off x="1268188" y="9796698"/>
            <a:ext cx="82550" cy="86995"/>
          </a:xfrm>
          <a:custGeom>
            <a:avLst/>
            <a:gdLst/>
            <a:ahLst/>
            <a:cxnLst/>
            <a:rect l="l" t="t" r="r" b="b"/>
            <a:pathLst>
              <a:path w="82550" h="86995">
                <a:moveTo>
                  <a:pt x="25273" y="2108"/>
                </a:moveTo>
                <a:lnTo>
                  <a:pt x="0" y="2108"/>
                </a:lnTo>
                <a:lnTo>
                  <a:pt x="0" y="86918"/>
                </a:lnTo>
                <a:lnTo>
                  <a:pt x="26339" y="86918"/>
                </a:lnTo>
                <a:lnTo>
                  <a:pt x="26339" y="44957"/>
                </a:lnTo>
                <a:lnTo>
                  <a:pt x="26879" y="36890"/>
                </a:lnTo>
                <a:lnTo>
                  <a:pt x="29097" y="29925"/>
                </a:lnTo>
                <a:lnTo>
                  <a:pt x="33888" y="25035"/>
                </a:lnTo>
                <a:lnTo>
                  <a:pt x="42151" y="23190"/>
                </a:lnTo>
                <a:lnTo>
                  <a:pt x="80575" y="23190"/>
                </a:lnTo>
                <a:lnTo>
                  <a:pt x="77157" y="13703"/>
                </a:lnTo>
                <a:lnTo>
                  <a:pt x="25273" y="13703"/>
                </a:lnTo>
                <a:lnTo>
                  <a:pt x="25273" y="2108"/>
                </a:lnTo>
                <a:close/>
              </a:path>
              <a:path w="82550" h="86995">
                <a:moveTo>
                  <a:pt x="80575" y="23190"/>
                </a:moveTo>
                <a:lnTo>
                  <a:pt x="42151" y="23190"/>
                </a:lnTo>
                <a:lnTo>
                  <a:pt x="49998" y="25320"/>
                </a:lnTo>
                <a:lnTo>
                  <a:pt x="54075" y="30746"/>
                </a:lnTo>
                <a:lnTo>
                  <a:pt x="55615" y="38020"/>
                </a:lnTo>
                <a:lnTo>
                  <a:pt x="55831" y="44957"/>
                </a:lnTo>
                <a:lnTo>
                  <a:pt x="55854" y="86918"/>
                </a:lnTo>
                <a:lnTo>
                  <a:pt x="82219" y="86918"/>
                </a:lnTo>
                <a:lnTo>
                  <a:pt x="82219" y="40398"/>
                </a:lnTo>
                <a:lnTo>
                  <a:pt x="81030" y="24453"/>
                </a:lnTo>
                <a:lnTo>
                  <a:pt x="80575" y="23190"/>
                </a:lnTo>
                <a:close/>
              </a:path>
              <a:path w="82550" h="86995">
                <a:moveTo>
                  <a:pt x="50584" y="0"/>
                </a:moveTo>
                <a:lnTo>
                  <a:pt x="41775" y="1203"/>
                </a:lnTo>
                <a:lnTo>
                  <a:pt x="34626" y="4351"/>
                </a:lnTo>
                <a:lnTo>
                  <a:pt x="29220" y="8749"/>
                </a:lnTo>
                <a:lnTo>
                  <a:pt x="25641" y="13703"/>
                </a:lnTo>
                <a:lnTo>
                  <a:pt x="77157" y="13703"/>
                </a:lnTo>
                <a:lnTo>
                  <a:pt x="76412" y="11636"/>
                </a:lnTo>
                <a:lnTo>
                  <a:pt x="66789" y="3101"/>
                </a:lnTo>
                <a:lnTo>
                  <a:pt x="50584" y="0"/>
                </a:lnTo>
                <a:close/>
              </a:path>
            </a:pathLst>
          </a:custGeom>
          <a:solidFill>
            <a:srgbClr val="FFFFFF"/>
          </a:solidFill>
        </p:spPr>
        <p:txBody>
          <a:bodyPr wrap="square" lIns="0" tIns="0" rIns="0" bIns="0" rtlCol="0"/>
          <a:lstStyle/>
          <a:p>
            <a:endParaRPr/>
          </a:p>
        </p:txBody>
      </p:sp>
      <p:sp>
        <p:nvSpPr>
          <p:cNvPr id="10" name="object 7"/>
          <p:cNvSpPr/>
          <p:nvPr userDrawn="1"/>
        </p:nvSpPr>
        <p:spPr>
          <a:xfrm>
            <a:off x="871199" y="9764669"/>
            <a:ext cx="156845" cy="127635"/>
          </a:xfrm>
          <a:custGeom>
            <a:avLst/>
            <a:gdLst/>
            <a:ahLst/>
            <a:cxnLst/>
            <a:rect l="l" t="t" r="r" b="b"/>
            <a:pathLst>
              <a:path w="156844" h="127634">
                <a:moveTo>
                  <a:pt x="0" y="112953"/>
                </a:moveTo>
                <a:lnTo>
                  <a:pt x="11200" y="119073"/>
                </a:lnTo>
                <a:lnTo>
                  <a:pt x="23180" y="123593"/>
                </a:lnTo>
                <a:lnTo>
                  <a:pt x="35943" y="126419"/>
                </a:lnTo>
                <a:lnTo>
                  <a:pt x="49314" y="127393"/>
                </a:lnTo>
                <a:lnTo>
                  <a:pt x="88592" y="119056"/>
                </a:lnTo>
                <a:lnTo>
                  <a:pt x="96145" y="113398"/>
                </a:lnTo>
                <a:lnTo>
                  <a:pt x="5092" y="113398"/>
                </a:lnTo>
                <a:lnTo>
                  <a:pt x="2527" y="113233"/>
                </a:lnTo>
                <a:lnTo>
                  <a:pt x="0" y="112953"/>
                </a:lnTo>
                <a:close/>
              </a:path>
              <a:path w="156844" h="127634">
                <a:moveTo>
                  <a:pt x="17576" y="77279"/>
                </a:moveTo>
                <a:lnTo>
                  <a:pt x="22018" y="86131"/>
                </a:lnTo>
                <a:lnTo>
                  <a:pt x="28855" y="93156"/>
                </a:lnTo>
                <a:lnTo>
                  <a:pt x="37563" y="97830"/>
                </a:lnTo>
                <a:lnTo>
                  <a:pt x="47612" y="99631"/>
                </a:lnTo>
                <a:lnTo>
                  <a:pt x="38851" y="105420"/>
                </a:lnTo>
                <a:lnTo>
                  <a:pt x="29171" y="109748"/>
                </a:lnTo>
                <a:lnTo>
                  <a:pt x="18730" y="112459"/>
                </a:lnTo>
                <a:lnTo>
                  <a:pt x="7683" y="113398"/>
                </a:lnTo>
                <a:lnTo>
                  <a:pt x="96145" y="113398"/>
                </a:lnTo>
                <a:lnTo>
                  <a:pt x="117255" y="97582"/>
                </a:lnTo>
                <a:lnTo>
                  <a:pt x="129023" y="77876"/>
                </a:lnTo>
                <a:lnTo>
                  <a:pt x="21577" y="77876"/>
                </a:lnTo>
                <a:lnTo>
                  <a:pt x="19532" y="77673"/>
                </a:lnTo>
                <a:lnTo>
                  <a:pt x="17576" y="77279"/>
                </a:lnTo>
                <a:close/>
              </a:path>
              <a:path w="156844" h="127634">
                <a:moveTo>
                  <a:pt x="6299" y="44805"/>
                </a:moveTo>
                <a:lnTo>
                  <a:pt x="6299" y="45199"/>
                </a:lnTo>
                <a:lnTo>
                  <a:pt x="8263" y="56286"/>
                </a:lnTo>
                <a:lnTo>
                  <a:pt x="13687" y="65705"/>
                </a:lnTo>
                <a:lnTo>
                  <a:pt x="21869" y="72754"/>
                </a:lnTo>
                <a:lnTo>
                  <a:pt x="32105" y="76733"/>
                </a:lnTo>
                <a:lnTo>
                  <a:pt x="29413" y="77470"/>
                </a:lnTo>
                <a:lnTo>
                  <a:pt x="26555" y="77876"/>
                </a:lnTo>
                <a:lnTo>
                  <a:pt x="129023" y="77876"/>
                </a:lnTo>
                <a:lnTo>
                  <a:pt x="134849" y="68120"/>
                </a:lnTo>
                <a:lnTo>
                  <a:pt x="138431" y="48818"/>
                </a:lnTo>
                <a:lnTo>
                  <a:pt x="20878" y="48818"/>
                </a:lnTo>
                <a:lnTo>
                  <a:pt x="15608" y="48666"/>
                </a:lnTo>
                <a:lnTo>
                  <a:pt x="10642" y="47193"/>
                </a:lnTo>
                <a:lnTo>
                  <a:pt x="6299" y="44805"/>
                </a:lnTo>
                <a:close/>
              </a:path>
              <a:path w="156844" h="127634">
                <a:moveTo>
                  <a:pt x="10921" y="5867"/>
                </a:moveTo>
                <a:lnTo>
                  <a:pt x="8153" y="10629"/>
                </a:lnTo>
                <a:lnTo>
                  <a:pt x="6565" y="16154"/>
                </a:lnTo>
                <a:lnTo>
                  <a:pt x="6565" y="22059"/>
                </a:lnTo>
                <a:lnTo>
                  <a:pt x="7587" y="30136"/>
                </a:lnTo>
                <a:lnTo>
                  <a:pt x="10483" y="37463"/>
                </a:lnTo>
                <a:lnTo>
                  <a:pt x="14999" y="43778"/>
                </a:lnTo>
                <a:lnTo>
                  <a:pt x="20878" y="48818"/>
                </a:lnTo>
                <a:lnTo>
                  <a:pt x="138431" y="48818"/>
                </a:lnTo>
                <a:lnTo>
                  <a:pt x="140163" y="39484"/>
                </a:lnTo>
                <a:lnTo>
                  <a:pt x="77215" y="39484"/>
                </a:lnTo>
                <a:lnTo>
                  <a:pt x="57811" y="36403"/>
                </a:lnTo>
                <a:lnTo>
                  <a:pt x="39997" y="29476"/>
                </a:lnTo>
                <a:lnTo>
                  <a:pt x="24218" y="19149"/>
                </a:lnTo>
                <a:lnTo>
                  <a:pt x="10921" y="5867"/>
                </a:lnTo>
                <a:close/>
              </a:path>
              <a:path w="156844" h="127634">
                <a:moveTo>
                  <a:pt x="108546" y="0"/>
                </a:moveTo>
                <a:lnTo>
                  <a:pt x="76477" y="31724"/>
                </a:lnTo>
                <a:lnTo>
                  <a:pt x="76390" y="34683"/>
                </a:lnTo>
                <a:lnTo>
                  <a:pt x="76669" y="37122"/>
                </a:lnTo>
                <a:lnTo>
                  <a:pt x="77215" y="39484"/>
                </a:lnTo>
                <a:lnTo>
                  <a:pt x="140163" y="39484"/>
                </a:lnTo>
                <a:lnTo>
                  <a:pt x="140735" y="36403"/>
                </a:lnTo>
                <a:lnTo>
                  <a:pt x="140741" y="31724"/>
                </a:lnTo>
                <a:lnTo>
                  <a:pt x="147002" y="27190"/>
                </a:lnTo>
                <a:lnTo>
                  <a:pt x="152463" y="21526"/>
                </a:lnTo>
                <a:lnTo>
                  <a:pt x="153389" y="20142"/>
                </a:lnTo>
                <a:lnTo>
                  <a:pt x="138315" y="20142"/>
                </a:lnTo>
                <a:lnTo>
                  <a:pt x="144945" y="16154"/>
                </a:lnTo>
                <a:lnTo>
                  <a:pt x="149825" y="10147"/>
                </a:lnTo>
                <a:lnTo>
                  <a:pt x="132041" y="10147"/>
                </a:lnTo>
                <a:lnTo>
                  <a:pt x="127192" y="5925"/>
                </a:lnTo>
                <a:lnTo>
                  <a:pt x="121561" y="2730"/>
                </a:lnTo>
                <a:lnTo>
                  <a:pt x="115296" y="706"/>
                </a:lnTo>
                <a:lnTo>
                  <a:pt x="108546" y="0"/>
                </a:lnTo>
                <a:close/>
              </a:path>
              <a:path w="156844" h="127634">
                <a:moveTo>
                  <a:pt x="156781" y="15074"/>
                </a:moveTo>
                <a:lnTo>
                  <a:pt x="151015" y="17640"/>
                </a:lnTo>
                <a:lnTo>
                  <a:pt x="144818" y="19367"/>
                </a:lnTo>
                <a:lnTo>
                  <a:pt x="138315" y="20142"/>
                </a:lnTo>
                <a:lnTo>
                  <a:pt x="153389" y="20142"/>
                </a:lnTo>
                <a:lnTo>
                  <a:pt x="156781" y="15074"/>
                </a:lnTo>
                <a:close/>
              </a:path>
              <a:path w="156844" h="127634">
                <a:moveTo>
                  <a:pt x="152450" y="2349"/>
                </a:moveTo>
                <a:lnTo>
                  <a:pt x="146240" y="6032"/>
                </a:lnTo>
                <a:lnTo>
                  <a:pt x="139369" y="8712"/>
                </a:lnTo>
                <a:lnTo>
                  <a:pt x="132041" y="10147"/>
                </a:lnTo>
                <a:lnTo>
                  <a:pt x="149825" y="10147"/>
                </a:lnTo>
                <a:lnTo>
                  <a:pt x="150063" y="9855"/>
                </a:lnTo>
                <a:lnTo>
                  <a:pt x="152450" y="2349"/>
                </a:lnTo>
                <a:close/>
              </a:path>
            </a:pathLst>
          </a:custGeom>
          <a:solidFill>
            <a:srgbClr val="FFFFFF"/>
          </a:solidFill>
        </p:spPr>
        <p:txBody>
          <a:bodyPr wrap="square" lIns="0" tIns="0" rIns="0" bIns="0" rtlCol="0"/>
          <a:lstStyle/>
          <a:p>
            <a:endParaRPr/>
          </a:p>
        </p:txBody>
      </p:sp>
      <p:sp>
        <p:nvSpPr>
          <p:cNvPr id="11" name="object 8"/>
          <p:cNvSpPr/>
          <p:nvPr userDrawn="1"/>
        </p:nvSpPr>
        <p:spPr>
          <a:xfrm>
            <a:off x="478054" y="9704329"/>
            <a:ext cx="241300" cy="241300"/>
          </a:xfrm>
          <a:custGeom>
            <a:avLst/>
            <a:gdLst/>
            <a:ahLst/>
            <a:cxnLst/>
            <a:rect l="l" t="t" r="r" b="b"/>
            <a:pathLst>
              <a:path w="241300" h="241300">
                <a:moveTo>
                  <a:pt x="241033" y="120510"/>
                </a:moveTo>
                <a:lnTo>
                  <a:pt x="231563" y="167420"/>
                </a:lnTo>
                <a:lnTo>
                  <a:pt x="205738" y="205725"/>
                </a:lnTo>
                <a:lnTo>
                  <a:pt x="167433" y="231550"/>
                </a:lnTo>
                <a:lnTo>
                  <a:pt x="120522" y="241020"/>
                </a:lnTo>
                <a:lnTo>
                  <a:pt x="73616" y="231550"/>
                </a:lnTo>
                <a:lnTo>
                  <a:pt x="35306" y="205725"/>
                </a:lnTo>
                <a:lnTo>
                  <a:pt x="9473" y="167420"/>
                </a:lnTo>
                <a:lnTo>
                  <a:pt x="0" y="120510"/>
                </a:lnTo>
                <a:lnTo>
                  <a:pt x="9473" y="73605"/>
                </a:lnTo>
                <a:lnTo>
                  <a:pt x="35306" y="35299"/>
                </a:lnTo>
                <a:lnTo>
                  <a:pt x="73616" y="9471"/>
                </a:lnTo>
                <a:lnTo>
                  <a:pt x="120522" y="0"/>
                </a:lnTo>
                <a:lnTo>
                  <a:pt x="167433" y="9471"/>
                </a:lnTo>
                <a:lnTo>
                  <a:pt x="205738" y="35299"/>
                </a:lnTo>
                <a:lnTo>
                  <a:pt x="231563" y="73605"/>
                </a:lnTo>
                <a:lnTo>
                  <a:pt x="241033" y="120510"/>
                </a:lnTo>
                <a:close/>
              </a:path>
            </a:pathLst>
          </a:custGeom>
          <a:ln w="10642">
            <a:solidFill>
              <a:srgbClr val="FFFFFF"/>
            </a:solidFill>
          </a:ln>
        </p:spPr>
        <p:txBody>
          <a:bodyPr wrap="square" lIns="0" tIns="0" rIns="0" bIns="0" rtlCol="0"/>
          <a:lstStyle/>
          <a:p>
            <a:endParaRPr/>
          </a:p>
        </p:txBody>
      </p:sp>
      <p:sp>
        <p:nvSpPr>
          <p:cNvPr id="12" name="object 9"/>
          <p:cNvSpPr/>
          <p:nvPr userDrawn="1"/>
        </p:nvSpPr>
        <p:spPr>
          <a:xfrm>
            <a:off x="822170" y="9704329"/>
            <a:ext cx="241300" cy="241300"/>
          </a:xfrm>
          <a:custGeom>
            <a:avLst/>
            <a:gdLst/>
            <a:ahLst/>
            <a:cxnLst/>
            <a:rect l="l" t="t" r="r" b="b"/>
            <a:pathLst>
              <a:path w="241300" h="241300">
                <a:moveTo>
                  <a:pt x="241033" y="120510"/>
                </a:moveTo>
                <a:lnTo>
                  <a:pt x="231561" y="167420"/>
                </a:lnTo>
                <a:lnTo>
                  <a:pt x="205733" y="205725"/>
                </a:lnTo>
                <a:lnTo>
                  <a:pt x="167427" y="231550"/>
                </a:lnTo>
                <a:lnTo>
                  <a:pt x="120522" y="241020"/>
                </a:lnTo>
                <a:lnTo>
                  <a:pt x="73610" y="231550"/>
                </a:lnTo>
                <a:lnTo>
                  <a:pt x="35301" y="205725"/>
                </a:lnTo>
                <a:lnTo>
                  <a:pt x="9471" y="167420"/>
                </a:lnTo>
                <a:lnTo>
                  <a:pt x="0" y="120510"/>
                </a:lnTo>
                <a:lnTo>
                  <a:pt x="9471" y="73605"/>
                </a:lnTo>
                <a:lnTo>
                  <a:pt x="35301" y="35299"/>
                </a:lnTo>
                <a:lnTo>
                  <a:pt x="73610" y="9471"/>
                </a:lnTo>
                <a:lnTo>
                  <a:pt x="120522" y="0"/>
                </a:lnTo>
                <a:lnTo>
                  <a:pt x="167427" y="9471"/>
                </a:lnTo>
                <a:lnTo>
                  <a:pt x="205733" y="35299"/>
                </a:lnTo>
                <a:lnTo>
                  <a:pt x="231561" y="73605"/>
                </a:lnTo>
                <a:lnTo>
                  <a:pt x="241033" y="120510"/>
                </a:lnTo>
                <a:close/>
              </a:path>
            </a:pathLst>
          </a:custGeom>
          <a:ln w="10642">
            <a:solidFill>
              <a:srgbClr val="FFFFFF"/>
            </a:solidFill>
          </a:ln>
        </p:spPr>
        <p:txBody>
          <a:bodyPr wrap="square" lIns="0" tIns="0" rIns="0" bIns="0" rtlCol="0"/>
          <a:lstStyle/>
          <a:p>
            <a:endParaRPr/>
          </a:p>
        </p:txBody>
      </p:sp>
      <p:sp>
        <p:nvSpPr>
          <p:cNvPr id="13" name="object 10"/>
          <p:cNvSpPr/>
          <p:nvPr userDrawn="1"/>
        </p:nvSpPr>
        <p:spPr>
          <a:xfrm>
            <a:off x="1160456" y="9704329"/>
            <a:ext cx="241300" cy="241300"/>
          </a:xfrm>
          <a:custGeom>
            <a:avLst/>
            <a:gdLst/>
            <a:ahLst/>
            <a:cxnLst/>
            <a:rect l="l" t="t" r="r" b="b"/>
            <a:pathLst>
              <a:path w="241300" h="241300">
                <a:moveTo>
                  <a:pt x="241033" y="120510"/>
                </a:moveTo>
                <a:lnTo>
                  <a:pt x="231561" y="167420"/>
                </a:lnTo>
                <a:lnTo>
                  <a:pt x="205733" y="205725"/>
                </a:lnTo>
                <a:lnTo>
                  <a:pt x="167427" y="231550"/>
                </a:lnTo>
                <a:lnTo>
                  <a:pt x="120522" y="241020"/>
                </a:lnTo>
                <a:lnTo>
                  <a:pt x="73610" y="231550"/>
                </a:lnTo>
                <a:lnTo>
                  <a:pt x="35301" y="205725"/>
                </a:lnTo>
                <a:lnTo>
                  <a:pt x="9471" y="167420"/>
                </a:lnTo>
                <a:lnTo>
                  <a:pt x="0" y="120510"/>
                </a:lnTo>
                <a:lnTo>
                  <a:pt x="9471" y="73605"/>
                </a:lnTo>
                <a:lnTo>
                  <a:pt x="35301" y="35299"/>
                </a:lnTo>
                <a:lnTo>
                  <a:pt x="73610" y="9471"/>
                </a:lnTo>
                <a:lnTo>
                  <a:pt x="120522" y="0"/>
                </a:lnTo>
                <a:lnTo>
                  <a:pt x="167427" y="9471"/>
                </a:lnTo>
                <a:lnTo>
                  <a:pt x="205733" y="35299"/>
                </a:lnTo>
                <a:lnTo>
                  <a:pt x="231561" y="73605"/>
                </a:lnTo>
                <a:lnTo>
                  <a:pt x="241033" y="120510"/>
                </a:lnTo>
                <a:close/>
              </a:path>
            </a:pathLst>
          </a:custGeom>
          <a:ln w="10642">
            <a:solidFill>
              <a:srgbClr val="FFFFFF"/>
            </a:solidFill>
          </a:ln>
        </p:spPr>
        <p:txBody>
          <a:bodyPr wrap="square" lIns="0" tIns="0" rIns="0" bIns="0" rtlCol="0"/>
          <a:lstStyle/>
          <a:p>
            <a:endParaRPr/>
          </a:p>
        </p:txBody>
      </p:sp>
      <p:sp>
        <p:nvSpPr>
          <p:cNvPr id="14" name="object 11"/>
          <p:cNvSpPr/>
          <p:nvPr userDrawn="1"/>
        </p:nvSpPr>
        <p:spPr>
          <a:xfrm>
            <a:off x="1482768" y="9699007"/>
            <a:ext cx="251675" cy="251663"/>
          </a:xfrm>
          <a:prstGeom prst="rect">
            <a:avLst/>
          </a:prstGeom>
          <a:blipFill>
            <a:blip r:embed="rId2" cstate="print"/>
            <a:stretch>
              <a:fillRect/>
            </a:stretch>
          </a:blipFill>
        </p:spPr>
        <p:txBody>
          <a:bodyPr wrap="square" lIns="0" tIns="0" rIns="0" bIns="0" rtlCol="0"/>
          <a:lstStyle/>
          <a:p>
            <a:endParaRPr/>
          </a:p>
        </p:txBody>
      </p:sp>
      <p:sp>
        <p:nvSpPr>
          <p:cNvPr id="25" name="object 22"/>
          <p:cNvSpPr txBox="1"/>
          <p:nvPr userDrawn="1"/>
        </p:nvSpPr>
        <p:spPr>
          <a:xfrm>
            <a:off x="6183293" y="9710786"/>
            <a:ext cx="1156970" cy="226060"/>
          </a:xfrm>
          <a:prstGeom prst="rect">
            <a:avLst/>
          </a:prstGeom>
        </p:spPr>
        <p:txBody>
          <a:bodyPr vert="horz" wrap="square" lIns="0" tIns="15240" rIns="0" bIns="0" rtlCol="0">
            <a:spAutoFit/>
          </a:bodyPr>
          <a:lstStyle/>
          <a:p>
            <a:pPr marL="12700">
              <a:lnSpc>
                <a:spcPct val="100000"/>
              </a:lnSpc>
              <a:spcBef>
                <a:spcPts val="120"/>
              </a:spcBef>
            </a:pPr>
            <a:r>
              <a:rPr sz="1200" b="1" spc="-50">
                <a:solidFill>
                  <a:srgbClr val="FFFFFF"/>
                </a:solidFill>
                <a:latin typeface="Gotham Bold"/>
                <a:cs typeface="Gotham Bold"/>
                <a:hlinkClick r:id="rId3"/>
              </a:rPr>
              <a:t>ww</a:t>
            </a:r>
            <a:r>
              <a:rPr sz="1200" b="1" spc="-120">
                <a:solidFill>
                  <a:srgbClr val="FFFFFF"/>
                </a:solidFill>
                <a:latin typeface="Gotham Bold"/>
                <a:cs typeface="Gotham Bold"/>
                <a:hlinkClick r:id="rId3"/>
              </a:rPr>
              <a:t>w</a:t>
            </a:r>
            <a:r>
              <a:rPr sz="1200" b="1" spc="-35">
                <a:solidFill>
                  <a:srgbClr val="FFFFFF"/>
                </a:solidFill>
                <a:latin typeface="Gotham Bold"/>
                <a:cs typeface="Gotham Bold"/>
                <a:hlinkClick r:id="rId3"/>
              </a:rPr>
              <a:t>.mutual</a:t>
            </a:r>
            <a:r>
              <a:rPr sz="1200" b="1" spc="-45">
                <a:solidFill>
                  <a:srgbClr val="FFFFFF"/>
                </a:solidFill>
                <a:latin typeface="Gotham Bold"/>
                <a:cs typeface="Gotham Bold"/>
                <a:hlinkClick r:id="rId3"/>
              </a:rPr>
              <a:t>.</a:t>
            </a:r>
            <a:r>
              <a:rPr sz="1200" b="1" spc="-35">
                <a:solidFill>
                  <a:srgbClr val="FFFFFF"/>
                </a:solidFill>
                <a:latin typeface="Gotham Bold"/>
                <a:cs typeface="Gotham Bold"/>
                <a:hlinkClick r:id="rId3"/>
              </a:rPr>
              <a:t>cl</a:t>
            </a:r>
            <a:endParaRPr sz="1200">
              <a:latin typeface="Gotham Bold"/>
              <a:cs typeface="Gotham 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a:extLst>
              <a:ext uri="{28A0092B-C50C-407E-A947-70E740481C1C}">
                <a14:useLocalDpi xmlns:a14="http://schemas.microsoft.com/office/drawing/2010/main" val="0"/>
              </a:ext>
            </a:extLst>
          </a:blip>
          <a:srcRect l="2550" t="23844" r="5427" b="11128"/>
          <a:stretch/>
        </p:blipFill>
        <p:spPr>
          <a:xfrm flipH="1">
            <a:off x="0" y="0"/>
            <a:ext cx="6374674" cy="3435532"/>
          </a:xfrm>
          <a:prstGeom prst="rect">
            <a:avLst/>
          </a:prstGeom>
        </p:spPr>
      </p:pic>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2" y="0"/>
            <a:ext cx="7921695" cy="100457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6240" y="401828"/>
            <a:ext cx="7132320" cy="16073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96240" y="2310511"/>
            <a:ext cx="7132320"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94432" y="9342501"/>
            <a:ext cx="2535936" cy="502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96240" y="9342501"/>
            <a:ext cx="1822704" cy="502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a:xfrm>
            <a:off x="5705856" y="9342501"/>
            <a:ext cx="1822704" cy="502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602" y="5758379"/>
            <a:ext cx="2551833" cy="2551833"/>
          </a:xfrm>
          <a:prstGeom prst="rect">
            <a:avLst/>
          </a:prstGeom>
          <a:ln w="38100">
            <a:solidFill>
              <a:srgbClr val="C3D500"/>
            </a:solidFill>
          </a:ln>
        </p:spPr>
      </p:pic>
      <p:sp>
        <p:nvSpPr>
          <p:cNvPr id="4" name="object 21"/>
          <p:cNvSpPr/>
          <p:nvPr/>
        </p:nvSpPr>
        <p:spPr>
          <a:xfrm>
            <a:off x="481967" y="4778262"/>
            <a:ext cx="3268345" cy="342900"/>
          </a:xfrm>
          <a:custGeom>
            <a:avLst/>
            <a:gdLst/>
            <a:ahLst/>
            <a:cxnLst/>
            <a:rect l="l" t="t" r="r" b="b"/>
            <a:pathLst>
              <a:path w="3268345" h="342900">
                <a:moveTo>
                  <a:pt x="0" y="0"/>
                </a:moveTo>
                <a:lnTo>
                  <a:pt x="0" y="342607"/>
                </a:lnTo>
                <a:lnTo>
                  <a:pt x="3063354" y="342607"/>
                </a:lnTo>
                <a:lnTo>
                  <a:pt x="3127348" y="328471"/>
                </a:lnTo>
                <a:lnTo>
                  <a:pt x="3175635" y="262661"/>
                </a:lnTo>
                <a:lnTo>
                  <a:pt x="3211606" y="167672"/>
                </a:lnTo>
                <a:lnTo>
                  <a:pt x="3233234" y="109067"/>
                </a:lnTo>
                <a:lnTo>
                  <a:pt x="3249192" y="62597"/>
                </a:lnTo>
                <a:lnTo>
                  <a:pt x="3268154" y="4013"/>
                </a:lnTo>
                <a:lnTo>
                  <a:pt x="3268154" y="228"/>
                </a:lnTo>
                <a:lnTo>
                  <a:pt x="0" y="0"/>
                </a:lnTo>
                <a:close/>
              </a:path>
            </a:pathLst>
          </a:custGeom>
          <a:solidFill>
            <a:srgbClr val="C4D600"/>
          </a:solidFill>
        </p:spPr>
        <p:txBody>
          <a:bodyPr wrap="square" lIns="0" tIns="0" rIns="0" bIns="0" rtlCol="0"/>
          <a:lstStyle/>
          <a:p>
            <a:endParaRPr/>
          </a:p>
        </p:txBody>
      </p:sp>
      <p:sp>
        <p:nvSpPr>
          <p:cNvPr id="5" name="object 22"/>
          <p:cNvSpPr/>
          <p:nvPr/>
        </p:nvSpPr>
        <p:spPr>
          <a:xfrm>
            <a:off x="481967" y="6313920"/>
            <a:ext cx="3268344" cy="342900"/>
          </a:xfrm>
          <a:custGeom>
            <a:avLst/>
            <a:gdLst/>
            <a:ahLst/>
            <a:cxnLst/>
            <a:rect l="l" t="t" r="r" b="b"/>
            <a:pathLst>
              <a:path w="3268345" h="342900">
                <a:moveTo>
                  <a:pt x="0" y="0"/>
                </a:moveTo>
                <a:lnTo>
                  <a:pt x="0" y="342620"/>
                </a:lnTo>
                <a:lnTo>
                  <a:pt x="3063354" y="342620"/>
                </a:lnTo>
                <a:lnTo>
                  <a:pt x="3127348" y="328477"/>
                </a:lnTo>
                <a:lnTo>
                  <a:pt x="3175635" y="262661"/>
                </a:lnTo>
                <a:lnTo>
                  <a:pt x="3211606" y="167672"/>
                </a:lnTo>
                <a:lnTo>
                  <a:pt x="3233234" y="109067"/>
                </a:lnTo>
                <a:lnTo>
                  <a:pt x="3249192" y="62597"/>
                </a:lnTo>
                <a:lnTo>
                  <a:pt x="3268154" y="4013"/>
                </a:lnTo>
                <a:lnTo>
                  <a:pt x="3268154" y="228"/>
                </a:lnTo>
                <a:lnTo>
                  <a:pt x="0" y="0"/>
                </a:lnTo>
                <a:close/>
              </a:path>
            </a:pathLst>
          </a:custGeom>
          <a:solidFill>
            <a:srgbClr val="C4D600"/>
          </a:solidFill>
        </p:spPr>
        <p:txBody>
          <a:bodyPr wrap="square" lIns="0" tIns="0" rIns="0" bIns="0" rtlCol="0"/>
          <a:lstStyle/>
          <a:p>
            <a:pPr marL="93663">
              <a:spcBef>
                <a:spcPts val="100"/>
              </a:spcBef>
            </a:pPr>
            <a:endParaRPr sz="1200" spc="-40" dirty="0">
              <a:solidFill>
                <a:srgbClr val="505050"/>
              </a:solidFill>
              <a:latin typeface="Gotham Bold"/>
            </a:endParaRPr>
          </a:p>
        </p:txBody>
      </p:sp>
      <p:sp>
        <p:nvSpPr>
          <p:cNvPr id="6" name="object 23"/>
          <p:cNvSpPr/>
          <p:nvPr/>
        </p:nvSpPr>
        <p:spPr>
          <a:xfrm>
            <a:off x="481967" y="8059869"/>
            <a:ext cx="3268345" cy="342900"/>
          </a:xfrm>
          <a:custGeom>
            <a:avLst/>
            <a:gdLst/>
            <a:ahLst/>
            <a:cxnLst/>
            <a:rect l="l" t="t" r="r" b="b"/>
            <a:pathLst>
              <a:path w="3268345" h="342900">
                <a:moveTo>
                  <a:pt x="0" y="0"/>
                </a:moveTo>
                <a:lnTo>
                  <a:pt x="0" y="342607"/>
                </a:lnTo>
                <a:lnTo>
                  <a:pt x="3063354" y="342607"/>
                </a:lnTo>
                <a:lnTo>
                  <a:pt x="3127348" y="328466"/>
                </a:lnTo>
                <a:lnTo>
                  <a:pt x="3175635" y="262661"/>
                </a:lnTo>
                <a:lnTo>
                  <a:pt x="3211606" y="167672"/>
                </a:lnTo>
                <a:lnTo>
                  <a:pt x="3233234" y="109067"/>
                </a:lnTo>
                <a:lnTo>
                  <a:pt x="3249192" y="62597"/>
                </a:lnTo>
                <a:lnTo>
                  <a:pt x="3268154" y="4013"/>
                </a:lnTo>
                <a:lnTo>
                  <a:pt x="3268154" y="228"/>
                </a:lnTo>
                <a:lnTo>
                  <a:pt x="0" y="0"/>
                </a:lnTo>
                <a:close/>
              </a:path>
            </a:pathLst>
          </a:custGeom>
          <a:solidFill>
            <a:srgbClr val="C4D600"/>
          </a:solidFill>
        </p:spPr>
        <p:txBody>
          <a:bodyPr wrap="square" lIns="0" tIns="0" rIns="0" bIns="0" rtlCol="0"/>
          <a:lstStyle/>
          <a:p>
            <a:endParaRPr/>
          </a:p>
        </p:txBody>
      </p:sp>
      <p:sp>
        <p:nvSpPr>
          <p:cNvPr id="7" name="object 24"/>
          <p:cNvSpPr txBox="1"/>
          <p:nvPr/>
        </p:nvSpPr>
        <p:spPr>
          <a:xfrm>
            <a:off x="554283" y="4848552"/>
            <a:ext cx="6673831" cy="1490152"/>
          </a:xfrm>
          <a:prstGeom prst="rect">
            <a:avLst/>
          </a:prstGeom>
        </p:spPr>
        <p:txBody>
          <a:bodyPr vert="horz" wrap="square" lIns="0" tIns="12700" rIns="0" bIns="0" rtlCol="0" anchor="t">
            <a:spAutoFit/>
          </a:bodyPr>
          <a:lstStyle/>
          <a:p>
            <a:pPr>
              <a:lnSpc>
                <a:spcPct val="100000"/>
              </a:lnSpc>
              <a:spcBef>
                <a:spcPts val="100"/>
              </a:spcBef>
            </a:pPr>
            <a:r>
              <a:rPr sz="1200" spc="-40" dirty="0">
                <a:solidFill>
                  <a:srgbClr val="505050"/>
                </a:solidFill>
                <a:latin typeface="Gotham Bold"/>
                <a:cs typeface="Gotham Bold"/>
              </a:rPr>
              <a:t>OBJETIVOS</a:t>
            </a:r>
            <a:endParaRPr sz="1200" dirty="0">
              <a:latin typeface="Gotham Bold"/>
              <a:cs typeface="Gotham Bold"/>
            </a:endParaRPr>
          </a:p>
          <a:p>
            <a:pPr>
              <a:lnSpc>
                <a:spcPct val="100000"/>
              </a:lnSpc>
              <a:spcBef>
                <a:spcPts val="40"/>
              </a:spcBef>
            </a:pPr>
            <a:endParaRPr sz="1200" dirty="0">
              <a:latin typeface="Gotham Bold"/>
              <a:cs typeface="Gotham Bold"/>
            </a:endParaRPr>
          </a:p>
          <a:p>
            <a:pPr marL="0" lvl="1"/>
            <a:r>
              <a:rPr lang="es-CL" sz="1200" b="0" i="0" u="none" strike="noStrike" dirty="0">
                <a:solidFill>
                  <a:srgbClr val="595A5C"/>
                </a:solidFill>
                <a:effectLst/>
                <a:latin typeface="Gotham Book"/>
              </a:rPr>
              <a:t>Sensibilizar a los trabajadores respecto a los riesgos que se presentan en uso de herramientas eléctricas y que pueden provocar lesiones en las manos.</a:t>
            </a:r>
            <a:r>
              <a:rPr lang="es-CL" sz="1200" dirty="0">
                <a:solidFill>
                  <a:srgbClr val="595A5C"/>
                </a:solidFill>
                <a:latin typeface="Gotham Book"/>
              </a:rPr>
              <a:t>.</a:t>
            </a:r>
            <a:endParaRPr sz="1200" dirty="0">
              <a:solidFill>
                <a:srgbClr val="595A5C"/>
              </a:solidFill>
              <a:latin typeface="Gotham Book"/>
            </a:endParaRPr>
          </a:p>
          <a:p>
            <a:pPr>
              <a:lnSpc>
                <a:spcPct val="100000"/>
              </a:lnSpc>
              <a:spcBef>
                <a:spcPts val="20"/>
              </a:spcBef>
            </a:pPr>
            <a:endParaRPr sz="1200" dirty="0">
              <a:solidFill>
                <a:srgbClr val="595A5C"/>
              </a:solidFill>
              <a:latin typeface="Gotham Book"/>
            </a:endParaRPr>
          </a:p>
          <a:p>
            <a:pPr marL="447675">
              <a:lnSpc>
                <a:spcPct val="100000"/>
              </a:lnSpc>
              <a:spcBef>
                <a:spcPts val="5"/>
              </a:spcBef>
            </a:pPr>
            <a:endParaRPr lang="es-CL" sz="1200" b="1" spc="-40" dirty="0">
              <a:solidFill>
                <a:srgbClr val="505050"/>
              </a:solidFill>
              <a:latin typeface="Gotham Bold"/>
              <a:cs typeface="Gotham Bold"/>
            </a:endParaRPr>
          </a:p>
          <a:p>
            <a:pPr marL="447675">
              <a:lnSpc>
                <a:spcPct val="100000"/>
              </a:lnSpc>
              <a:spcBef>
                <a:spcPts val="5"/>
              </a:spcBef>
            </a:pPr>
            <a:endParaRPr lang="es-CL" sz="1200" b="1" spc="-40" dirty="0">
              <a:solidFill>
                <a:srgbClr val="505050"/>
              </a:solidFill>
              <a:latin typeface="Gotham Bold"/>
              <a:cs typeface="Gotham Bold"/>
            </a:endParaRPr>
          </a:p>
          <a:p>
            <a:pPr>
              <a:spcBef>
                <a:spcPts val="40"/>
              </a:spcBef>
            </a:pPr>
            <a:endParaRPr sz="1200" dirty="0">
              <a:latin typeface="Gotham Book"/>
              <a:cs typeface="Gotham Book"/>
            </a:endParaRPr>
          </a:p>
        </p:txBody>
      </p:sp>
      <p:sp>
        <p:nvSpPr>
          <p:cNvPr id="11" name="object 19">
            <a:extLst>
              <a:ext uri="{FF2B5EF4-FFF2-40B4-BE49-F238E27FC236}">
                <a16:creationId xmlns:a16="http://schemas.microsoft.com/office/drawing/2014/main" id="{F95E15B4-162B-0E8A-C93E-078EE457BCEA}"/>
              </a:ext>
            </a:extLst>
          </p:cNvPr>
          <p:cNvSpPr txBox="1"/>
          <p:nvPr/>
        </p:nvSpPr>
        <p:spPr>
          <a:xfrm>
            <a:off x="554284" y="3887901"/>
            <a:ext cx="6811645" cy="453329"/>
          </a:xfrm>
          <a:prstGeom prst="rect">
            <a:avLst/>
          </a:prstGeom>
        </p:spPr>
        <p:txBody>
          <a:bodyPr vert="horz" wrap="square" lIns="0" tIns="17145" rIns="0" bIns="0" rtlCol="0" anchor="t">
            <a:spAutoFit/>
          </a:bodyPr>
          <a:lstStyle/>
          <a:p>
            <a:pPr marL="12700">
              <a:lnSpc>
                <a:spcPts val="1680"/>
              </a:lnSpc>
              <a:spcBef>
                <a:spcPts val="135"/>
              </a:spcBef>
            </a:pPr>
            <a:r>
              <a:rPr lang="es-CL" sz="1450" spc="-15" dirty="0">
                <a:solidFill>
                  <a:srgbClr val="595A5C"/>
                </a:solidFill>
                <a:latin typeface="Gotham Bold"/>
                <a:cs typeface="Gotham Bold"/>
              </a:rPr>
              <a:t>TEMA</a:t>
            </a:r>
            <a:r>
              <a:rPr lang="es-CL" sz="1450" spc="-35" dirty="0">
                <a:solidFill>
                  <a:srgbClr val="595A5C"/>
                </a:solidFill>
                <a:latin typeface="Gotham Bold"/>
                <a:cs typeface="Gotham Bold"/>
              </a:rPr>
              <a:t> </a:t>
            </a:r>
            <a:r>
              <a:rPr lang="es-CL" sz="1450" spc="-30" dirty="0">
                <a:solidFill>
                  <a:srgbClr val="595A5C"/>
                </a:solidFill>
                <a:latin typeface="Gotham Bold"/>
                <a:cs typeface="Gotham Bold"/>
              </a:rPr>
              <a:t>VII</a:t>
            </a:r>
            <a:endParaRPr lang="es-CL" sz="1450" dirty="0">
              <a:latin typeface="Gotham Bold"/>
              <a:cs typeface="Gotham Bold"/>
            </a:endParaRPr>
          </a:p>
          <a:p>
            <a:pPr marL="12700" algn="ctr">
              <a:lnSpc>
                <a:spcPts val="1680"/>
              </a:lnSpc>
            </a:pPr>
            <a:r>
              <a:rPr lang="es-CL" sz="1450" b="1" spc="-30" dirty="0">
                <a:solidFill>
                  <a:srgbClr val="C2D500"/>
                </a:solidFill>
                <a:latin typeface="Gotham Bold"/>
                <a:cs typeface="Gotham Bold"/>
              </a:rPr>
              <a:t>“HERRAMIENTAS ELÉCTRICAS”</a:t>
            </a:r>
            <a:endParaRPr lang="es-CL" sz="1450" dirty="0">
              <a:latin typeface="Gotham Bold"/>
              <a:cs typeface="Gotham Bold"/>
            </a:endParaRPr>
          </a:p>
        </p:txBody>
      </p:sp>
      <p:sp>
        <p:nvSpPr>
          <p:cNvPr id="12" name="object 24">
            <a:extLst>
              <a:ext uri="{FF2B5EF4-FFF2-40B4-BE49-F238E27FC236}">
                <a16:creationId xmlns:a16="http://schemas.microsoft.com/office/drawing/2014/main" id="{91756A97-82E1-AB41-78F1-D816825E7CD5}"/>
              </a:ext>
            </a:extLst>
          </p:cNvPr>
          <p:cNvSpPr txBox="1"/>
          <p:nvPr/>
        </p:nvSpPr>
        <p:spPr>
          <a:xfrm>
            <a:off x="201053" y="6656820"/>
            <a:ext cx="5773370" cy="668003"/>
          </a:xfrm>
          <a:prstGeom prst="rect">
            <a:avLst/>
          </a:prstGeom>
        </p:spPr>
        <p:txBody>
          <a:bodyPr vert="horz" wrap="square" lIns="0" tIns="12700" rIns="0" bIns="0" rtlCol="0" anchor="t">
            <a:spAutoFit/>
          </a:bodyPr>
          <a:lstStyle/>
          <a:p>
            <a:pPr marL="327660" marR="2707640" algn="just">
              <a:lnSpc>
                <a:spcPct val="121300"/>
              </a:lnSpc>
            </a:pPr>
            <a:r>
              <a:rPr lang="es-ES" sz="1200" dirty="0">
                <a:solidFill>
                  <a:srgbClr val="595A5C"/>
                </a:solidFill>
                <a:latin typeface="Gotham Book"/>
                <a:sym typeface="Arial"/>
              </a:rPr>
              <a:t>Empresas, Instituciones, trabajadores y funcionarios adherentes a Mutual de Seguridad a nivel nacional.</a:t>
            </a:r>
            <a:endParaRPr lang="es-ES" sz="1200" dirty="0">
              <a:solidFill>
                <a:srgbClr val="595A5C"/>
              </a:solidFill>
              <a:latin typeface="Gotham Book"/>
            </a:endParaRPr>
          </a:p>
        </p:txBody>
      </p:sp>
      <p:sp>
        <p:nvSpPr>
          <p:cNvPr id="13" name="object 24">
            <a:extLst>
              <a:ext uri="{FF2B5EF4-FFF2-40B4-BE49-F238E27FC236}">
                <a16:creationId xmlns:a16="http://schemas.microsoft.com/office/drawing/2014/main" id="{1FD1DC30-D279-AC6D-DA9B-3B138548329B}"/>
              </a:ext>
            </a:extLst>
          </p:cNvPr>
          <p:cNvSpPr txBox="1"/>
          <p:nvPr/>
        </p:nvSpPr>
        <p:spPr>
          <a:xfrm>
            <a:off x="204205" y="8146929"/>
            <a:ext cx="7161724" cy="1037335"/>
          </a:xfrm>
          <a:prstGeom prst="rect">
            <a:avLst/>
          </a:prstGeom>
        </p:spPr>
        <p:txBody>
          <a:bodyPr vert="horz" wrap="square" lIns="0" tIns="12700" rIns="0" bIns="0" rtlCol="0" anchor="t">
            <a:spAutoFit/>
          </a:bodyPr>
          <a:lstStyle/>
          <a:p>
            <a:pPr marL="447675"/>
            <a:r>
              <a:rPr sz="1200" spc="-50" dirty="0">
                <a:solidFill>
                  <a:srgbClr val="505050"/>
                </a:solidFill>
                <a:latin typeface="Gotham Bold"/>
                <a:cs typeface="Gotham Bold"/>
              </a:rPr>
              <a:t>AMBIENTACIÓN</a:t>
            </a:r>
            <a:endParaRPr lang="es-ES" sz="1200" dirty="0">
              <a:latin typeface="Gotham Bold"/>
              <a:cs typeface="Gotham Bold"/>
            </a:endParaRPr>
          </a:p>
          <a:p>
            <a:pPr>
              <a:lnSpc>
                <a:spcPct val="100000"/>
              </a:lnSpc>
              <a:spcBef>
                <a:spcPts val="40"/>
              </a:spcBef>
            </a:pPr>
            <a:endParaRPr sz="1200" dirty="0">
              <a:latin typeface="Gotham Bold"/>
              <a:cs typeface="Gotham Bold"/>
            </a:endParaRPr>
          </a:p>
          <a:p>
            <a:pPr marL="327660" marR="395605" algn="just">
              <a:lnSpc>
                <a:spcPct val="121300"/>
              </a:lnSpc>
            </a:pPr>
            <a:r>
              <a:rPr sz="1200" b="0" dirty="0">
                <a:solidFill>
                  <a:srgbClr val="595A5C"/>
                </a:solidFill>
                <a:latin typeface="Gotham Book"/>
                <a:cs typeface="Gotham Book"/>
              </a:rPr>
              <a:t>Las </a:t>
            </a:r>
            <a:r>
              <a:rPr sz="1200" b="0" spc="-10" dirty="0" err="1">
                <a:solidFill>
                  <a:srgbClr val="595A5C"/>
                </a:solidFill>
                <a:latin typeface="Gotham Book"/>
                <a:cs typeface="Gotham Book"/>
              </a:rPr>
              <a:t>jefaturas</a:t>
            </a:r>
            <a:r>
              <a:rPr sz="1200" b="0" spc="-10" dirty="0">
                <a:solidFill>
                  <a:srgbClr val="595A5C"/>
                </a:solidFill>
                <a:latin typeface="Gotham Book"/>
                <a:cs typeface="Gotham Book"/>
              </a:rPr>
              <a:t> </a:t>
            </a:r>
            <a:r>
              <a:rPr lang="es-CL" sz="1200" b="0" dirty="0" err="1">
                <a:solidFill>
                  <a:srgbClr val="595A5C"/>
                </a:solidFill>
                <a:latin typeface="Gotham Book"/>
                <a:cs typeface="Gotham Book"/>
              </a:rPr>
              <a:t>otroguen</a:t>
            </a:r>
            <a:r>
              <a:rPr lang="es-CL" sz="1200" b="0" dirty="0">
                <a:solidFill>
                  <a:srgbClr val="595A5C"/>
                </a:solidFill>
                <a:latin typeface="Gotham Book"/>
                <a:cs typeface="Gotham Book"/>
              </a:rPr>
              <a:t> </a:t>
            </a:r>
            <a:r>
              <a:rPr sz="1200" b="0" dirty="0">
                <a:solidFill>
                  <a:srgbClr val="595A5C"/>
                </a:solidFill>
                <a:latin typeface="Gotham Book"/>
                <a:cs typeface="Gotham Book"/>
              </a:rPr>
              <a:t>un </a:t>
            </a:r>
            <a:r>
              <a:rPr sz="1200" b="0" dirty="0" err="1">
                <a:solidFill>
                  <a:srgbClr val="595A5C"/>
                </a:solidFill>
                <a:latin typeface="Gotham Book"/>
                <a:cs typeface="Gotham Book"/>
              </a:rPr>
              <a:t>espacio</a:t>
            </a:r>
            <a:r>
              <a:rPr sz="1200" b="0" dirty="0">
                <a:solidFill>
                  <a:srgbClr val="595A5C"/>
                </a:solidFill>
                <a:latin typeface="Gotham Book"/>
                <a:cs typeface="Gotham Book"/>
              </a:rPr>
              <a:t> de 15 </a:t>
            </a:r>
            <a:r>
              <a:rPr sz="1200" b="0" spc="-5" dirty="0" err="1">
                <a:solidFill>
                  <a:srgbClr val="595A5C"/>
                </a:solidFill>
                <a:latin typeface="Gotham Book"/>
                <a:cs typeface="Gotham Book"/>
              </a:rPr>
              <a:t>minutos</a:t>
            </a:r>
            <a:r>
              <a:rPr sz="1200" b="0" spc="-5" dirty="0">
                <a:solidFill>
                  <a:srgbClr val="595A5C"/>
                </a:solidFill>
                <a:latin typeface="Gotham Book"/>
                <a:cs typeface="Gotham Book"/>
              </a:rPr>
              <a:t> </a:t>
            </a:r>
            <a:r>
              <a:rPr sz="1200" b="0" spc="-10" dirty="0">
                <a:solidFill>
                  <a:srgbClr val="595A5C"/>
                </a:solidFill>
                <a:latin typeface="Gotham Book"/>
                <a:cs typeface="Gotham Book"/>
              </a:rPr>
              <a:t>para </a:t>
            </a:r>
            <a:r>
              <a:rPr sz="1200" b="0" spc="-5" dirty="0" err="1">
                <a:solidFill>
                  <a:srgbClr val="595A5C"/>
                </a:solidFill>
                <a:latin typeface="Gotham Book"/>
                <a:cs typeface="Gotham Book"/>
              </a:rPr>
              <a:t>realizar</a:t>
            </a:r>
            <a:r>
              <a:rPr sz="1200" b="0" spc="-5" dirty="0">
                <a:solidFill>
                  <a:srgbClr val="595A5C"/>
                </a:solidFill>
                <a:latin typeface="Gotham Book"/>
                <a:cs typeface="Gotham Book"/>
              </a:rPr>
              <a:t> </a:t>
            </a:r>
            <a:r>
              <a:rPr sz="1200" b="0" spc="-5" dirty="0" err="1">
                <a:solidFill>
                  <a:srgbClr val="595A5C"/>
                </a:solidFill>
                <a:latin typeface="Gotham Book"/>
                <a:cs typeface="Gotham Book"/>
              </a:rPr>
              <a:t>esta</a:t>
            </a:r>
            <a:r>
              <a:rPr sz="1200" b="0" spc="-5" dirty="0">
                <a:solidFill>
                  <a:srgbClr val="595A5C"/>
                </a:solidFill>
                <a:latin typeface="Gotham Book"/>
                <a:cs typeface="Gotham Book"/>
              </a:rPr>
              <a:t> </a:t>
            </a:r>
            <a:r>
              <a:rPr sz="1200" b="0" spc="-5" dirty="0" err="1">
                <a:solidFill>
                  <a:srgbClr val="595A5C"/>
                </a:solidFill>
                <a:latin typeface="Gotham Book"/>
                <a:cs typeface="Gotham Book"/>
              </a:rPr>
              <a:t>instancia</a:t>
            </a:r>
            <a:r>
              <a:rPr sz="1200" b="0" spc="-5" dirty="0">
                <a:solidFill>
                  <a:srgbClr val="595A5C"/>
                </a:solidFill>
                <a:latin typeface="Gotham Book"/>
                <a:cs typeface="Gotham Book"/>
              </a:rPr>
              <a:t>, </a:t>
            </a:r>
            <a:r>
              <a:rPr sz="1200" b="0" dirty="0" err="1">
                <a:solidFill>
                  <a:srgbClr val="595A5C"/>
                </a:solidFill>
                <a:latin typeface="Gotham Book"/>
                <a:cs typeface="Gotham Book"/>
              </a:rPr>
              <a:t>agrupen</a:t>
            </a:r>
            <a:r>
              <a:rPr sz="1200" b="0" dirty="0">
                <a:solidFill>
                  <a:srgbClr val="595A5C"/>
                </a:solidFill>
                <a:latin typeface="Gotham Book"/>
                <a:cs typeface="Gotham Book"/>
              </a:rPr>
              <a:t> a sus</a:t>
            </a:r>
            <a:r>
              <a:rPr sz="1200" b="0" spc="-100" dirty="0">
                <a:solidFill>
                  <a:srgbClr val="595A5C"/>
                </a:solidFill>
                <a:latin typeface="Gotham Book"/>
                <a:cs typeface="Gotham Book"/>
              </a:rPr>
              <a:t> </a:t>
            </a:r>
            <a:r>
              <a:rPr sz="1200" b="0" spc="-5" dirty="0" err="1">
                <a:solidFill>
                  <a:srgbClr val="595A5C"/>
                </a:solidFill>
                <a:latin typeface="Gotham Book"/>
                <a:cs typeface="Gotham Book"/>
              </a:rPr>
              <a:t>trabajadores</a:t>
            </a:r>
            <a:r>
              <a:rPr sz="1200" b="0" spc="-5" dirty="0">
                <a:solidFill>
                  <a:srgbClr val="595A5C"/>
                </a:solidFill>
                <a:latin typeface="Gotham Book"/>
                <a:cs typeface="Gotham Book"/>
              </a:rPr>
              <a:t>  </a:t>
            </a:r>
            <a:r>
              <a:rPr sz="1200" b="0" dirty="0">
                <a:solidFill>
                  <a:srgbClr val="595A5C"/>
                </a:solidFill>
                <a:latin typeface="Gotham Book"/>
                <a:cs typeface="Gotham Book"/>
              </a:rPr>
              <a:t>en un </a:t>
            </a:r>
            <a:r>
              <a:rPr sz="1200" b="0" spc="-10" dirty="0" err="1">
                <a:solidFill>
                  <a:srgbClr val="595A5C"/>
                </a:solidFill>
                <a:latin typeface="Gotham Book"/>
                <a:cs typeface="Gotham Book"/>
              </a:rPr>
              <a:t>círculo</a:t>
            </a:r>
            <a:r>
              <a:rPr sz="1200" b="0" spc="-10" dirty="0">
                <a:solidFill>
                  <a:srgbClr val="595A5C"/>
                </a:solidFill>
                <a:latin typeface="Gotham Book"/>
                <a:cs typeface="Gotham Book"/>
              </a:rPr>
              <a:t>, </a:t>
            </a:r>
            <a:r>
              <a:rPr sz="1200" b="0" spc="-5" dirty="0" err="1">
                <a:solidFill>
                  <a:srgbClr val="595A5C"/>
                </a:solidFill>
                <a:latin typeface="Gotham Book"/>
                <a:cs typeface="Gotham Book"/>
              </a:rPr>
              <a:t>dentro</a:t>
            </a:r>
            <a:r>
              <a:rPr sz="1200" b="0" spc="-5" dirty="0">
                <a:solidFill>
                  <a:srgbClr val="595A5C"/>
                </a:solidFill>
                <a:latin typeface="Gotham Book"/>
                <a:cs typeface="Gotham Book"/>
              </a:rPr>
              <a:t> </a:t>
            </a:r>
            <a:r>
              <a:rPr sz="1200" b="0" dirty="0">
                <a:solidFill>
                  <a:srgbClr val="595A5C"/>
                </a:solidFill>
                <a:latin typeface="Gotham Book"/>
                <a:cs typeface="Gotham Book"/>
              </a:rPr>
              <a:t>de lo </a:t>
            </a:r>
            <a:r>
              <a:rPr sz="1200" b="0" dirty="0" err="1">
                <a:solidFill>
                  <a:srgbClr val="595A5C"/>
                </a:solidFill>
                <a:latin typeface="Gotham Book"/>
                <a:cs typeface="Gotham Book"/>
              </a:rPr>
              <a:t>posible</a:t>
            </a:r>
            <a:r>
              <a:rPr sz="1200" b="0" dirty="0">
                <a:solidFill>
                  <a:srgbClr val="595A5C"/>
                </a:solidFill>
                <a:latin typeface="Gotham Book"/>
                <a:cs typeface="Gotham Book"/>
              </a:rPr>
              <a:t> en </a:t>
            </a:r>
            <a:r>
              <a:rPr sz="1200" b="0" dirty="0" err="1">
                <a:solidFill>
                  <a:srgbClr val="595A5C"/>
                </a:solidFill>
                <a:latin typeface="Gotham Book"/>
                <a:cs typeface="Gotham Book"/>
              </a:rPr>
              <a:t>lugar</a:t>
            </a:r>
            <a:r>
              <a:rPr sz="1200" b="0" dirty="0">
                <a:solidFill>
                  <a:srgbClr val="595A5C"/>
                </a:solidFill>
                <a:latin typeface="Gotham Book"/>
                <a:cs typeface="Gotham Book"/>
              </a:rPr>
              <a:t> </a:t>
            </a:r>
            <a:r>
              <a:rPr sz="1200" b="0" spc="-10" dirty="0" err="1">
                <a:solidFill>
                  <a:srgbClr val="595A5C"/>
                </a:solidFill>
                <a:latin typeface="Gotham Book"/>
                <a:cs typeface="Gotham Book"/>
              </a:rPr>
              <a:t>cómodo</a:t>
            </a:r>
            <a:r>
              <a:rPr sz="1200" b="0" spc="-10" dirty="0">
                <a:solidFill>
                  <a:srgbClr val="595A5C"/>
                </a:solidFill>
                <a:latin typeface="Gotham Book"/>
                <a:cs typeface="Gotham Book"/>
              </a:rPr>
              <a:t>, </a:t>
            </a:r>
            <a:r>
              <a:rPr sz="1200" b="0" spc="-10" dirty="0" err="1">
                <a:solidFill>
                  <a:srgbClr val="595A5C"/>
                </a:solidFill>
                <a:latin typeface="Gotham Book"/>
                <a:cs typeface="Gotham Book"/>
              </a:rPr>
              <a:t>cerrado</a:t>
            </a:r>
            <a:r>
              <a:rPr sz="1200" b="0" spc="-10" dirty="0">
                <a:solidFill>
                  <a:srgbClr val="595A5C"/>
                </a:solidFill>
                <a:latin typeface="Gotham Book"/>
                <a:cs typeface="Gotham Book"/>
              </a:rPr>
              <a:t> </a:t>
            </a:r>
            <a:r>
              <a:rPr sz="1200" b="0" dirty="0">
                <a:solidFill>
                  <a:srgbClr val="595A5C"/>
                </a:solidFill>
                <a:latin typeface="Gotham Book"/>
                <a:cs typeface="Gotham Book"/>
              </a:rPr>
              <a:t>y sin </a:t>
            </a:r>
            <a:r>
              <a:rPr sz="1200" b="0" spc="-5" dirty="0" err="1">
                <a:solidFill>
                  <a:srgbClr val="595A5C"/>
                </a:solidFill>
                <a:latin typeface="Gotham Book"/>
                <a:cs typeface="Gotham Book"/>
              </a:rPr>
              <a:t>interferencia</a:t>
            </a:r>
            <a:r>
              <a:rPr sz="1200" b="0" spc="-5" dirty="0">
                <a:solidFill>
                  <a:srgbClr val="595A5C"/>
                </a:solidFill>
                <a:latin typeface="Gotham Book"/>
                <a:cs typeface="Gotham Book"/>
              </a:rPr>
              <a:t> </a:t>
            </a:r>
            <a:r>
              <a:rPr sz="1200" b="0" dirty="0">
                <a:solidFill>
                  <a:srgbClr val="595A5C"/>
                </a:solidFill>
                <a:latin typeface="Gotham Book"/>
                <a:cs typeface="Gotham Book"/>
              </a:rPr>
              <a:t>de </a:t>
            </a:r>
            <a:r>
              <a:rPr sz="1200" b="0" dirty="0" err="1">
                <a:solidFill>
                  <a:srgbClr val="595A5C"/>
                </a:solidFill>
                <a:latin typeface="Gotham Book"/>
                <a:cs typeface="Gotham Book"/>
              </a:rPr>
              <a:t>ruido</a:t>
            </a:r>
            <a:r>
              <a:rPr sz="1200" b="0" dirty="0">
                <a:solidFill>
                  <a:srgbClr val="595A5C"/>
                </a:solidFill>
                <a:latin typeface="Gotham Book"/>
                <a:cs typeface="Gotham Book"/>
              </a:rPr>
              <a:t> </a:t>
            </a:r>
            <a:r>
              <a:rPr sz="1200" b="0" spc="-10" dirty="0" err="1">
                <a:solidFill>
                  <a:srgbClr val="595A5C"/>
                </a:solidFill>
                <a:latin typeface="Gotham Book"/>
                <a:cs typeface="Gotham Book"/>
              </a:rPr>
              <a:t>externo</a:t>
            </a:r>
            <a:r>
              <a:rPr sz="1200" b="0" spc="-10" dirty="0">
                <a:solidFill>
                  <a:srgbClr val="595A5C"/>
                </a:solidFill>
                <a:latin typeface="Gotham Book"/>
                <a:cs typeface="Gotham Book"/>
              </a:rPr>
              <a:t> </a:t>
            </a:r>
            <a:r>
              <a:rPr sz="1200" b="0" dirty="0">
                <a:solidFill>
                  <a:srgbClr val="595A5C"/>
                </a:solidFill>
                <a:latin typeface="Gotham Book"/>
                <a:cs typeface="Gotham Book"/>
              </a:rPr>
              <a:t>o  </a:t>
            </a:r>
            <a:r>
              <a:rPr sz="1200" b="0" dirty="0" err="1">
                <a:solidFill>
                  <a:srgbClr val="595A5C"/>
                </a:solidFill>
                <a:latin typeface="Gotham Book"/>
                <a:cs typeface="Gotham Book"/>
              </a:rPr>
              <a:t>una</a:t>
            </a:r>
            <a:r>
              <a:rPr sz="1200" b="0" dirty="0">
                <a:solidFill>
                  <a:srgbClr val="595A5C"/>
                </a:solidFill>
                <a:latin typeface="Gotham Book"/>
                <a:cs typeface="Gotham Book"/>
              </a:rPr>
              <a:t> </a:t>
            </a:r>
            <a:r>
              <a:rPr sz="1200" b="0" dirty="0" err="1">
                <a:solidFill>
                  <a:srgbClr val="595A5C"/>
                </a:solidFill>
                <a:latin typeface="Gotham Book"/>
                <a:cs typeface="Gotham Book"/>
              </a:rPr>
              <a:t>sala</a:t>
            </a:r>
            <a:r>
              <a:rPr sz="1200" b="0" dirty="0">
                <a:solidFill>
                  <a:srgbClr val="595A5C"/>
                </a:solidFill>
                <a:latin typeface="Gotham Book"/>
                <a:cs typeface="Gotham Book"/>
              </a:rPr>
              <a:t> </a:t>
            </a:r>
            <a:r>
              <a:rPr sz="1200" b="0" dirty="0" err="1">
                <a:solidFill>
                  <a:srgbClr val="595A5C"/>
                </a:solidFill>
                <a:latin typeface="Gotham Book"/>
                <a:cs typeface="Gotham Book"/>
              </a:rPr>
              <a:t>diseñada</a:t>
            </a:r>
            <a:r>
              <a:rPr sz="1200" b="0" dirty="0">
                <a:solidFill>
                  <a:srgbClr val="595A5C"/>
                </a:solidFill>
                <a:latin typeface="Gotham Book"/>
                <a:cs typeface="Gotham Book"/>
              </a:rPr>
              <a:t> </a:t>
            </a:r>
            <a:r>
              <a:rPr sz="1200" b="0" spc="-10" dirty="0">
                <a:solidFill>
                  <a:srgbClr val="595A5C"/>
                </a:solidFill>
                <a:latin typeface="Gotham Book"/>
                <a:cs typeface="Gotham Book"/>
              </a:rPr>
              <a:t>para</a:t>
            </a:r>
            <a:r>
              <a:rPr sz="1200" b="0" spc="-5" dirty="0">
                <a:solidFill>
                  <a:srgbClr val="595A5C"/>
                </a:solidFill>
                <a:latin typeface="Gotham Book"/>
                <a:cs typeface="Gotham Book"/>
              </a:rPr>
              <a:t> </a:t>
            </a:r>
            <a:r>
              <a:rPr sz="1200" b="0" dirty="0" err="1">
                <a:solidFill>
                  <a:srgbClr val="595A5C"/>
                </a:solidFill>
                <a:latin typeface="Gotham Book"/>
                <a:cs typeface="Gotham Book"/>
              </a:rPr>
              <a:t>capacitación</a:t>
            </a:r>
            <a:r>
              <a:rPr sz="1200" b="0" dirty="0">
                <a:solidFill>
                  <a:srgbClr val="595A5C"/>
                </a:solidFill>
                <a:latin typeface="Gotham Book"/>
                <a:cs typeface="Gotham Book"/>
              </a:rPr>
              <a:t>.</a:t>
            </a:r>
            <a:endParaRPr sz="1200" dirty="0">
              <a:latin typeface="Gotham Book"/>
              <a:cs typeface="Gotham Book"/>
            </a:endParaRPr>
          </a:p>
        </p:txBody>
      </p:sp>
      <p:sp>
        <p:nvSpPr>
          <p:cNvPr id="2" name="Rectángulo 1"/>
          <p:cNvSpPr/>
          <p:nvPr/>
        </p:nvSpPr>
        <p:spPr>
          <a:xfrm>
            <a:off x="481967" y="6336291"/>
            <a:ext cx="1033937" cy="276999"/>
          </a:xfrm>
          <a:prstGeom prst="rect">
            <a:avLst/>
          </a:prstGeom>
        </p:spPr>
        <p:txBody>
          <a:bodyPr wrap="none">
            <a:spAutoFit/>
          </a:bodyPr>
          <a:lstStyle/>
          <a:p>
            <a:pPr marL="93663">
              <a:spcBef>
                <a:spcPts val="100"/>
              </a:spcBef>
            </a:pPr>
            <a:r>
              <a:rPr lang="es-CL" sz="1200" spc="-40" dirty="0">
                <a:solidFill>
                  <a:srgbClr val="505050"/>
                </a:solidFill>
                <a:latin typeface="Gotham Bold"/>
              </a:rPr>
              <a:t>ALCANCE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9">
            <a:extLst>
              <a:ext uri="{FF2B5EF4-FFF2-40B4-BE49-F238E27FC236}">
                <a16:creationId xmlns:a16="http://schemas.microsoft.com/office/drawing/2014/main" id="{EB968B02-5B33-F597-E684-A9F41CD1FC2A}"/>
              </a:ext>
            </a:extLst>
          </p:cNvPr>
          <p:cNvSpPr txBox="1"/>
          <p:nvPr/>
        </p:nvSpPr>
        <p:spPr>
          <a:xfrm>
            <a:off x="492643" y="4156200"/>
            <a:ext cx="6703205" cy="5365123"/>
          </a:xfrm>
          <a:prstGeom prst="rect">
            <a:avLst/>
          </a:prstGeom>
        </p:spPr>
        <p:txBody>
          <a:bodyPr vert="horz" wrap="square" lIns="0" tIns="17145" rIns="0" bIns="0" numCol="1" rtlCol="0" anchor="t">
            <a:spAutoFit/>
          </a:bodyPr>
          <a:lstStyle/>
          <a:p>
            <a:pPr marL="255270" marR="5715" algn="just">
              <a:lnSpc>
                <a:spcPct val="121000"/>
              </a:lnSpc>
            </a:pPr>
            <a:r>
              <a:rPr lang="es-CL" sz="1200" b="1" dirty="0">
                <a:solidFill>
                  <a:srgbClr val="595A5C"/>
                </a:solidFill>
                <a:latin typeface="Gotham Book"/>
              </a:rPr>
              <a:t>Factores de riesgo:</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Golpes, cortes y atrapamiento en las manos y otras partes del cuerpo.</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Contacto con energía eléctrica</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Quemaduras (Chispas y radiación de soldadura, descargas eléctricas, etc.)</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Exposición a proyección de partículas.</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Riesgos posturales y de sobreesfuerzo. </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Utilización de herramientas en mal estado o con falta de protecciones.</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No utilización de equipos de protección personal.</a:t>
            </a:r>
          </a:p>
          <a:p>
            <a:pPr marL="255270" marR="5715" algn="just">
              <a:lnSpc>
                <a:spcPct val="121000"/>
              </a:lnSpc>
            </a:pPr>
            <a:endParaRPr lang="es-CL" sz="1200" b="1" dirty="0">
              <a:solidFill>
                <a:srgbClr val="595A5C"/>
              </a:solidFill>
              <a:latin typeface="Gotham Book"/>
            </a:endParaRPr>
          </a:p>
          <a:p>
            <a:pPr marL="255270" marR="5715" algn="just">
              <a:lnSpc>
                <a:spcPct val="121000"/>
              </a:lnSpc>
            </a:pPr>
            <a:r>
              <a:rPr lang="es-CL" sz="1200" b="1" dirty="0">
                <a:solidFill>
                  <a:srgbClr val="595A5C"/>
                </a:solidFill>
                <a:latin typeface="Gotham Book"/>
              </a:rPr>
              <a:t>Medidas preventivas:</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Realice la identificación de peligros y evaluación de riesgos que permitan entregar medidas de control.</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Mantener operativas y en buen estado las protecciones y resguardos de las herramientas.</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Mantenga su puesto de trabajo limpio y ordenado.</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Elaborar y mantener un Programa Preventivo de Seguridad en Máquinas, Equipos y Herramientas Motrices.</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El manejo de cualquier herramienta eléctrica debe limitarse a personal autorizado, entrenado y capacitado.</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Evite transportar las herramientas sujetándolas desde el cable de alimentación.</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Capacitar e Instruir al personal para la utilización de las herramientas, métodos de trabajo correcto, riesgos presentes y medidas preventivas.. </a:t>
            </a:r>
          </a:p>
          <a:p>
            <a:pPr marL="426720" marR="5715" indent="-171450" algn="just">
              <a:lnSpc>
                <a:spcPct val="121000"/>
              </a:lnSpc>
              <a:buFont typeface="Arial" panose="020B0604020202020204" pitchFamily="34" charset="0"/>
              <a:buChar char="•"/>
            </a:pPr>
            <a:r>
              <a:rPr lang="es-CL" sz="1200" dirty="0">
                <a:solidFill>
                  <a:srgbClr val="595A5C"/>
                </a:solidFill>
                <a:latin typeface="Gotham Book"/>
              </a:rPr>
              <a:t>Use los elementos de protección personal de acuerdo con el riesgo que está expuesto y de acuerdo a la identificación de peligros y riesgos.</a:t>
            </a:r>
            <a:endParaRPr lang="es-MX" sz="1200" dirty="0">
              <a:solidFill>
                <a:srgbClr val="595A5C"/>
              </a:solidFill>
              <a:latin typeface="Gotham Book"/>
            </a:endParaRPr>
          </a:p>
          <a:p>
            <a:pPr marL="426720" marR="5715" indent="-171450" algn="just">
              <a:lnSpc>
                <a:spcPct val="121000"/>
              </a:lnSpc>
              <a:buFont typeface="Arial" panose="020B0604020202020204" pitchFamily="34" charset="0"/>
              <a:buChar char="•"/>
            </a:pPr>
            <a:endParaRPr lang="es-MX" sz="1200" dirty="0">
              <a:solidFill>
                <a:srgbClr val="595A5C"/>
              </a:solidFill>
              <a:latin typeface="Gotham Book"/>
            </a:endParaRPr>
          </a:p>
        </p:txBody>
      </p:sp>
      <p:sp>
        <p:nvSpPr>
          <p:cNvPr id="3" name="object 19">
            <a:extLst>
              <a:ext uri="{FF2B5EF4-FFF2-40B4-BE49-F238E27FC236}">
                <a16:creationId xmlns:a16="http://schemas.microsoft.com/office/drawing/2014/main" id="{AED40337-22A8-FBAA-9594-D13E44806347}"/>
              </a:ext>
            </a:extLst>
          </p:cNvPr>
          <p:cNvSpPr txBox="1"/>
          <p:nvPr/>
        </p:nvSpPr>
        <p:spPr>
          <a:xfrm>
            <a:off x="492643" y="1435762"/>
            <a:ext cx="4387681" cy="2320956"/>
          </a:xfrm>
          <a:prstGeom prst="rect">
            <a:avLst/>
          </a:prstGeom>
        </p:spPr>
        <p:txBody>
          <a:bodyPr vert="horz" wrap="square" lIns="0" tIns="17145" rIns="0" bIns="0" rtlCol="0" anchor="t">
            <a:spAutoFit/>
          </a:bodyPr>
          <a:lstStyle/>
          <a:p>
            <a:pPr marL="327660" marR="395605" algn="just">
              <a:lnSpc>
                <a:spcPct val="114000"/>
              </a:lnSpc>
            </a:pPr>
            <a:r>
              <a:rPr lang="es-ES" sz="1200" b="1" dirty="0">
                <a:solidFill>
                  <a:srgbClr val="595A5C"/>
                </a:solidFill>
                <a:latin typeface="Gotham Book"/>
              </a:rPr>
              <a:t>Introducción</a:t>
            </a:r>
          </a:p>
          <a:p>
            <a:pPr marL="327660" marR="395605" algn="just">
              <a:lnSpc>
                <a:spcPct val="114000"/>
              </a:lnSpc>
            </a:pPr>
            <a:endParaRPr lang="es-ES" sz="1200" b="1" dirty="0">
              <a:solidFill>
                <a:srgbClr val="595A5C"/>
              </a:solidFill>
              <a:latin typeface="Gotham Book"/>
            </a:endParaRPr>
          </a:p>
          <a:p>
            <a:pPr marL="327660" marR="395605" algn="just">
              <a:lnSpc>
                <a:spcPct val="114000"/>
              </a:lnSpc>
            </a:pPr>
            <a:r>
              <a:rPr lang="es-CL" sz="1200" dirty="0">
                <a:solidFill>
                  <a:srgbClr val="595A5C"/>
                </a:solidFill>
                <a:latin typeface="Gotham Book"/>
              </a:rPr>
              <a:t>En todo lugar de trabajo donde se emplean herramientas eléctricas, existen riesgos de que ocurran accidentes. Muchos de estos generan lesiones incapacitantes impidiendo que el trabajador continue ejerciendo su labor habitual. Para evitar la ocurrencia de accidentes al utilizar herramientas eléctricas, se debe contar con medidas de prevención orientadas al uso correcto, la capacitación al personal, el almacenamiento adecuado y la mantención que se debe realizar.</a:t>
            </a:r>
            <a:endParaRPr lang="es-ES" sz="1200" dirty="0">
              <a:solidFill>
                <a:srgbClr val="595A5C"/>
              </a:solidFill>
              <a:latin typeface="Gotham Book"/>
            </a:endParaRPr>
          </a:p>
        </p:txBody>
      </p:sp>
      <p:sp>
        <p:nvSpPr>
          <p:cNvPr id="6" name="object 19">
            <a:extLst>
              <a:ext uri="{FF2B5EF4-FFF2-40B4-BE49-F238E27FC236}">
                <a16:creationId xmlns:a16="http://schemas.microsoft.com/office/drawing/2014/main" id="{1AF217D4-C765-DC26-DFBD-6B834D971594}"/>
              </a:ext>
            </a:extLst>
          </p:cNvPr>
          <p:cNvSpPr txBox="1"/>
          <p:nvPr/>
        </p:nvSpPr>
        <p:spPr>
          <a:xfrm>
            <a:off x="556577" y="524377"/>
            <a:ext cx="6811645" cy="453329"/>
          </a:xfrm>
          <a:prstGeom prst="rect">
            <a:avLst/>
          </a:prstGeom>
        </p:spPr>
        <p:txBody>
          <a:bodyPr vert="horz" wrap="square" lIns="0" tIns="17145" rIns="0" bIns="0" rtlCol="0" anchor="t">
            <a:spAutoFit/>
          </a:bodyPr>
          <a:lstStyle/>
          <a:p>
            <a:pPr marL="12700">
              <a:lnSpc>
                <a:spcPts val="1680"/>
              </a:lnSpc>
              <a:spcBef>
                <a:spcPts val="135"/>
              </a:spcBef>
            </a:pPr>
            <a:r>
              <a:rPr lang="es-CL" sz="1450" spc="-15" dirty="0">
                <a:solidFill>
                  <a:srgbClr val="595A5C"/>
                </a:solidFill>
                <a:latin typeface="Gotham Bold"/>
                <a:cs typeface="Gotham Bold"/>
              </a:rPr>
              <a:t>TEMA</a:t>
            </a:r>
            <a:r>
              <a:rPr lang="es-CL" sz="1450" spc="-35" dirty="0">
                <a:solidFill>
                  <a:srgbClr val="595A5C"/>
                </a:solidFill>
                <a:latin typeface="Gotham Bold"/>
                <a:cs typeface="Gotham Bold"/>
              </a:rPr>
              <a:t> </a:t>
            </a:r>
            <a:r>
              <a:rPr lang="es-CL" sz="1450" spc="-30" dirty="0">
                <a:solidFill>
                  <a:srgbClr val="595A5C"/>
                </a:solidFill>
                <a:latin typeface="Gotham Bold"/>
                <a:cs typeface="Gotham Bold"/>
              </a:rPr>
              <a:t>VII</a:t>
            </a:r>
            <a:endParaRPr lang="es-CL" sz="1450" dirty="0">
              <a:latin typeface="Gotham Bold"/>
              <a:cs typeface="Gotham Bold"/>
            </a:endParaRPr>
          </a:p>
          <a:p>
            <a:pPr marL="12700" algn="ctr">
              <a:lnSpc>
                <a:spcPts val="1680"/>
              </a:lnSpc>
            </a:pPr>
            <a:r>
              <a:rPr lang="es-CL" sz="1450" b="1" spc="-30" dirty="0">
                <a:solidFill>
                  <a:srgbClr val="C2D500"/>
                </a:solidFill>
                <a:latin typeface="Gotham Bold"/>
                <a:cs typeface="Gotham Bold"/>
              </a:rPr>
              <a:t>“HERRAMIENTAS ELÉCTRICAS”</a:t>
            </a:r>
            <a:endParaRPr lang="es-CL" sz="1450" dirty="0">
              <a:latin typeface="Gotham Bold"/>
              <a:cs typeface="Gotham Bold"/>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324" y="1435762"/>
            <a:ext cx="2551833" cy="2551833"/>
          </a:xfrm>
          <a:prstGeom prst="rect">
            <a:avLst/>
          </a:prstGeom>
          <a:ln w="38100">
            <a:solidFill>
              <a:srgbClr val="C3D50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D977D87A028CE4AB7D5DE10AC35DC92" ma:contentTypeVersion="15" ma:contentTypeDescription="Crear nuevo documento." ma:contentTypeScope="" ma:versionID="e619ec53dc0101b6da2ead20efa94217">
  <xsd:schema xmlns:xsd="http://www.w3.org/2001/XMLSchema" xmlns:xs="http://www.w3.org/2001/XMLSchema" xmlns:p="http://schemas.microsoft.com/office/2006/metadata/properties" xmlns:ns2="3a7908c4-3817-460b-9280-749dac495a5a" xmlns:ns3="a6ca539c-3e64-4a5d-8028-2b17ea353d03" targetNamespace="http://schemas.microsoft.com/office/2006/metadata/properties" ma:root="true" ma:fieldsID="2323745dacf3a3e0cde8959f7b7f1812" ns2:_="" ns3:_="">
    <xsd:import namespace="3a7908c4-3817-460b-9280-749dac495a5a"/>
    <xsd:import namespace="a6ca539c-3e64-4a5d-8028-2b17ea353d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908c4-3817-460b-9280-749dac495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efff2ce4-dc20-4221-83e6-9bb0a589ab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a539c-3e64-4a5d-8028-2b17ea353d0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d50777e4-66c3-414a-9c7d-47f3f53cbb06}" ma:internalName="TaxCatchAll" ma:showField="CatchAllData" ma:web="a6ca539c-3e64-4a5d-8028-2b17ea353d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7908c4-3817-460b-9280-749dac495a5a">
      <Terms xmlns="http://schemas.microsoft.com/office/infopath/2007/PartnerControls"/>
    </lcf76f155ced4ddcb4097134ff3c332f>
    <TaxCatchAll xmlns="a6ca539c-3e64-4a5d-8028-2b17ea353d03" xsi:nil="true"/>
  </documentManagement>
</p:properties>
</file>

<file path=customXml/itemProps1.xml><?xml version="1.0" encoding="utf-8"?>
<ds:datastoreItem xmlns:ds="http://schemas.openxmlformats.org/officeDocument/2006/customXml" ds:itemID="{9CB133BD-E6ED-49BF-B9A6-79F80A427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908c4-3817-460b-9280-749dac495a5a"/>
    <ds:schemaRef ds:uri="a6ca539c-3e64-4a5d-8028-2b17ea353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8AF95F-D2E4-43D3-9BD2-7DD4EED67AFD}">
  <ds:schemaRefs>
    <ds:schemaRef ds:uri="http://schemas.microsoft.com/sharepoint/v3/contenttype/forms"/>
  </ds:schemaRefs>
</ds:datastoreItem>
</file>

<file path=customXml/itemProps3.xml><?xml version="1.0" encoding="utf-8"?>
<ds:datastoreItem xmlns:ds="http://schemas.openxmlformats.org/officeDocument/2006/customXml" ds:itemID="{7549B410-F59B-456A-8EC8-D7083929DBDC}">
  <ds:schemaRefs>
    <ds:schemaRef ds:uri="3a7908c4-3817-460b-9280-749dac495a5a"/>
    <ds:schemaRef ds:uri="a6ca539c-3e64-4a5d-8028-2b17ea353d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1837</TotalTime>
  <Words>374</Words>
  <Application>Microsoft Office PowerPoint</Application>
  <PresentationFormat>Personalizado</PresentationFormat>
  <Paragraphs>36</Paragraphs>
  <Slides>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Gotham Bold</vt:lpstr>
      <vt:lpstr>Gotham Book</vt:lpstr>
      <vt:lpstr>Office Theme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Comunicado Campaña Uso del celular V2</dc:title>
  <dc:subject>Happy businessman standing on rocket ship with idea light bulb flying through the sky. Startup business idea concept.</dc:subject>
  <dc:creator>Patricio Alarcón</dc:creator>
  <cp:lastModifiedBy>Genesis Vargas</cp:lastModifiedBy>
  <cp:revision>85</cp:revision>
  <dcterms:created xsi:type="dcterms:W3CDTF">2022-08-26T14:07:19Z</dcterms:created>
  <dcterms:modified xsi:type="dcterms:W3CDTF">2024-01-15T16:44:21Z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2022-08-23T00:00:00Z</vt:filetime>
  </property>
  <property fmtid="{D5CDD505-2E9C-101B-9397-08002B2CF9AE}" pid="3" name="Creator">
    <vt:lpwstr>Adobe Illustrator 24.1 (Windows)</vt:lpwstr>
  </property>
  <property fmtid="{D5CDD505-2E9C-101B-9397-08002B2CF9AE}" pid="4" name="LastSaved">
    <vt:filetime>2022-08-26T00:00:00Z</vt:filetime>
  </property>
  <property fmtid="{D5CDD505-2E9C-101B-9397-08002B2CF9AE}" pid="5" name="ContentTypeId">
    <vt:lpwstr>0x010100FD977D87A028CE4AB7D5DE10AC35DC92</vt:lpwstr>
  </property>
  <property fmtid="{D5CDD505-2E9C-101B-9397-08002B2CF9AE}" pid="6" name="MediaServiceImageTags">
    <vt:lpwstr/>
  </property>
</Properties>
</file>